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Masters/slideMaster65.xml" ContentType="application/vnd.openxmlformats-officedocument.presentationml.slideMaster+xml"/>
  <Override PartName="/ppt/slideMasters/slideMaster66.xml" ContentType="application/vnd.openxmlformats-officedocument.presentationml.slideMaster+xml"/>
  <Override PartName="/ppt/slideMasters/slideMaster67.xml" ContentType="application/vnd.openxmlformats-officedocument.presentationml.slideMaster+xml"/>
  <Override PartName="/ppt/slideMasters/slideMaster6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25.xml" ContentType="application/vnd.openxmlformats-officedocument.theme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heme/theme26.xml" ContentType="application/vnd.openxmlformats-officedocument.theme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theme/theme27.xml" ContentType="application/vnd.openxmlformats-officedocument.theme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theme/theme28.xml" ContentType="application/vnd.openxmlformats-officedocument.theme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theme/theme29.xml" ContentType="application/vnd.openxmlformats-officedocument.theme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theme/theme30.xml" ContentType="application/vnd.openxmlformats-officedocument.theme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theme/theme31.xml" ContentType="application/vnd.openxmlformats-officedocument.theme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theme/theme32.xml" ContentType="application/vnd.openxmlformats-officedocument.theme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theme/theme33.xml" ContentType="application/vnd.openxmlformats-officedocument.theme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theme/theme34.xml" ContentType="application/vnd.openxmlformats-officedocument.theme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theme/theme35.xml" ContentType="application/vnd.openxmlformats-officedocument.theme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theme/theme36.xml" ContentType="application/vnd.openxmlformats-officedocument.theme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theme/theme37.xml" ContentType="application/vnd.openxmlformats-officedocument.theme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theme/theme38.xml" ContentType="application/vnd.openxmlformats-officedocument.theme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theme/theme39.xml" ContentType="application/vnd.openxmlformats-officedocument.theme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theme/theme40.xml" ContentType="application/vnd.openxmlformats-officedocument.theme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theme/theme41.xml" ContentType="application/vnd.openxmlformats-officedocument.theme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theme/theme42.xml" ContentType="application/vnd.openxmlformats-officedocument.theme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theme/theme43.xml" ContentType="application/vnd.openxmlformats-officedocument.theme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theme/theme44.xml" ContentType="application/vnd.openxmlformats-officedocument.theme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theme/theme45.xml" ContentType="application/vnd.openxmlformats-officedocument.theme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theme/theme46.xml" ContentType="application/vnd.openxmlformats-officedocument.theme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theme/theme47.xml" ContentType="application/vnd.openxmlformats-officedocument.theme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theme/theme48.xml" ContentType="application/vnd.openxmlformats-officedocument.theme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theme/theme49.xml" ContentType="application/vnd.openxmlformats-officedocument.theme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theme/theme50.xml" ContentType="application/vnd.openxmlformats-officedocument.theme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theme/theme51.xml" ContentType="application/vnd.openxmlformats-officedocument.theme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theme/theme52.xml" ContentType="application/vnd.openxmlformats-officedocument.theme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theme/theme53.xml" ContentType="application/vnd.openxmlformats-officedocument.theme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589.xml" ContentType="application/vnd.openxmlformats-officedocument.presentationml.slideLayout+xml"/>
  <Override PartName="/ppt/slideLayouts/slideLayout590.xml" ContentType="application/vnd.openxmlformats-officedocument.presentationml.slideLayout+xml"/>
  <Override PartName="/ppt/slideLayouts/slideLayout591.xml" ContentType="application/vnd.openxmlformats-officedocument.presentationml.slideLayout+xml"/>
  <Override PartName="/ppt/slideLayouts/slideLayout592.xml" ContentType="application/vnd.openxmlformats-officedocument.presentationml.slideLayout+xml"/>
  <Override PartName="/ppt/slideLayouts/slideLayout593.xml" ContentType="application/vnd.openxmlformats-officedocument.presentationml.slideLayout+xml"/>
  <Override PartName="/ppt/slideLayouts/slideLayout594.xml" ContentType="application/vnd.openxmlformats-officedocument.presentationml.slideLayout+xml"/>
  <Override PartName="/ppt/theme/theme54.xml" ContentType="application/vnd.openxmlformats-officedocument.theme+xml"/>
  <Override PartName="/ppt/slideLayouts/slideLayout595.xml" ContentType="application/vnd.openxmlformats-officedocument.presentationml.slideLayout+xml"/>
  <Override PartName="/ppt/slideLayouts/slideLayout596.xml" ContentType="application/vnd.openxmlformats-officedocument.presentationml.slideLayout+xml"/>
  <Override PartName="/ppt/slideLayouts/slideLayout597.xml" ContentType="application/vnd.openxmlformats-officedocument.presentationml.slideLayout+xml"/>
  <Override PartName="/ppt/slideLayouts/slideLayout598.xml" ContentType="application/vnd.openxmlformats-officedocument.presentationml.slideLayout+xml"/>
  <Override PartName="/ppt/slideLayouts/slideLayout599.xml" ContentType="application/vnd.openxmlformats-officedocument.presentationml.slideLayout+xml"/>
  <Override PartName="/ppt/slideLayouts/slideLayout600.xml" ContentType="application/vnd.openxmlformats-officedocument.presentationml.slideLayout+xml"/>
  <Override PartName="/ppt/slideLayouts/slideLayout601.xml" ContentType="application/vnd.openxmlformats-officedocument.presentationml.slideLayout+xml"/>
  <Override PartName="/ppt/slideLayouts/slideLayout602.xml" ContentType="application/vnd.openxmlformats-officedocument.presentationml.slideLayout+xml"/>
  <Override PartName="/ppt/slideLayouts/slideLayout603.xml" ContentType="application/vnd.openxmlformats-officedocument.presentationml.slideLayout+xml"/>
  <Override PartName="/ppt/slideLayouts/slideLayout604.xml" ContentType="application/vnd.openxmlformats-officedocument.presentationml.slideLayout+xml"/>
  <Override PartName="/ppt/slideLayouts/slideLayout605.xml" ContentType="application/vnd.openxmlformats-officedocument.presentationml.slideLayout+xml"/>
  <Override PartName="/ppt/theme/theme55.xml" ContentType="application/vnd.openxmlformats-officedocument.theme+xml"/>
  <Override PartName="/ppt/slideLayouts/slideLayout606.xml" ContentType="application/vnd.openxmlformats-officedocument.presentationml.slideLayout+xml"/>
  <Override PartName="/ppt/slideLayouts/slideLayout607.xml" ContentType="application/vnd.openxmlformats-officedocument.presentationml.slideLayout+xml"/>
  <Override PartName="/ppt/slideLayouts/slideLayout608.xml" ContentType="application/vnd.openxmlformats-officedocument.presentationml.slideLayout+xml"/>
  <Override PartName="/ppt/slideLayouts/slideLayout609.xml" ContentType="application/vnd.openxmlformats-officedocument.presentationml.slideLayout+xml"/>
  <Override PartName="/ppt/slideLayouts/slideLayout610.xml" ContentType="application/vnd.openxmlformats-officedocument.presentationml.slideLayout+xml"/>
  <Override PartName="/ppt/slideLayouts/slideLayout611.xml" ContentType="application/vnd.openxmlformats-officedocument.presentationml.slideLayout+xml"/>
  <Override PartName="/ppt/slideLayouts/slideLayout612.xml" ContentType="application/vnd.openxmlformats-officedocument.presentationml.slideLayout+xml"/>
  <Override PartName="/ppt/slideLayouts/slideLayout613.xml" ContentType="application/vnd.openxmlformats-officedocument.presentationml.slideLayout+xml"/>
  <Override PartName="/ppt/slideLayouts/slideLayout614.xml" ContentType="application/vnd.openxmlformats-officedocument.presentationml.slideLayout+xml"/>
  <Override PartName="/ppt/slideLayouts/slideLayout615.xml" ContentType="application/vnd.openxmlformats-officedocument.presentationml.slideLayout+xml"/>
  <Override PartName="/ppt/slideLayouts/slideLayout616.xml" ContentType="application/vnd.openxmlformats-officedocument.presentationml.slideLayout+xml"/>
  <Override PartName="/ppt/theme/theme56.xml" ContentType="application/vnd.openxmlformats-officedocument.theme+xml"/>
  <Override PartName="/ppt/slideLayouts/slideLayout617.xml" ContentType="application/vnd.openxmlformats-officedocument.presentationml.slideLayout+xml"/>
  <Override PartName="/ppt/slideLayouts/slideLayout618.xml" ContentType="application/vnd.openxmlformats-officedocument.presentationml.slideLayout+xml"/>
  <Override PartName="/ppt/slideLayouts/slideLayout619.xml" ContentType="application/vnd.openxmlformats-officedocument.presentationml.slideLayout+xml"/>
  <Override PartName="/ppt/slideLayouts/slideLayout620.xml" ContentType="application/vnd.openxmlformats-officedocument.presentationml.slideLayout+xml"/>
  <Override PartName="/ppt/slideLayouts/slideLayout621.xml" ContentType="application/vnd.openxmlformats-officedocument.presentationml.slideLayout+xml"/>
  <Override PartName="/ppt/slideLayouts/slideLayout622.xml" ContentType="application/vnd.openxmlformats-officedocument.presentationml.slideLayout+xml"/>
  <Override PartName="/ppt/slideLayouts/slideLayout623.xml" ContentType="application/vnd.openxmlformats-officedocument.presentationml.slideLayout+xml"/>
  <Override PartName="/ppt/slideLayouts/slideLayout624.xml" ContentType="application/vnd.openxmlformats-officedocument.presentationml.slideLayout+xml"/>
  <Override PartName="/ppt/slideLayouts/slideLayout625.xml" ContentType="application/vnd.openxmlformats-officedocument.presentationml.slideLayout+xml"/>
  <Override PartName="/ppt/slideLayouts/slideLayout626.xml" ContentType="application/vnd.openxmlformats-officedocument.presentationml.slideLayout+xml"/>
  <Override PartName="/ppt/slideLayouts/slideLayout627.xml" ContentType="application/vnd.openxmlformats-officedocument.presentationml.slideLayout+xml"/>
  <Override PartName="/ppt/theme/theme57.xml" ContentType="application/vnd.openxmlformats-officedocument.theme+xml"/>
  <Override PartName="/ppt/slideLayouts/slideLayout628.xml" ContentType="application/vnd.openxmlformats-officedocument.presentationml.slideLayout+xml"/>
  <Override PartName="/ppt/slideLayouts/slideLayout629.xml" ContentType="application/vnd.openxmlformats-officedocument.presentationml.slideLayout+xml"/>
  <Override PartName="/ppt/slideLayouts/slideLayout630.xml" ContentType="application/vnd.openxmlformats-officedocument.presentationml.slideLayout+xml"/>
  <Override PartName="/ppt/slideLayouts/slideLayout631.xml" ContentType="application/vnd.openxmlformats-officedocument.presentationml.slideLayout+xml"/>
  <Override PartName="/ppt/slideLayouts/slideLayout632.xml" ContentType="application/vnd.openxmlformats-officedocument.presentationml.slideLayout+xml"/>
  <Override PartName="/ppt/slideLayouts/slideLayout633.xml" ContentType="application/vnd.openxmlformats-officedocument.presentationml.slideLayout+xml"/>
  <Override PartName="/ppt/slideLayouts/slideLayout634.xml" ContentType="application/vnd.openxmlformats-officedocument.presentationml.slideLayout+xml"/>
  <Override PartName="/ppt/slideLayouts/slideLayout635.xml" ContentType="application/vnd.openxmlformats-officedocument.presentationml.slideLayout+xml"/>
  <Override PartName="/ppt/slideLayouts/slideLayout636.xml" ContentType="application/vnd.openxmlformats-officedocument.presentationml.slideLayout+xml"/>
  <Override PartName="/ppt/slideLayouts/slideLayout637.xml" ContentType="application/vnd.openxmlformats-officedocument.presentationml.slideLayout+xml"/>
  <Override PartName="/ppt/slideLayouts/slideLayout638.xml" ContentType="application/vnd.openxmlformats-officedocument.presentationml.slideLayout+xml"/>
  <Override PartName="/ppt/theme/theme58.xml" ContentType="application/vnd.openxmlformats-officedocument.theme+xml"/>
  <Override PartName="/ppt/slideLayouts/slideLayout639.xml" ContentType="application/vnd.openxmlformats-officedocument.presentationml.slideLayout+xml"/>
  <Override PartName="/ppt/slideLayouts/slideLayout640.xml" ContentType="application/vnd.openxmlformats-officedocument.presentationml.slideLayout+xml"/>
  <Override PartName="/ppt/slideLayouts/slideLayout641.xml" ContentType="application/vnd.openxmlformats-officedocument.presentationml.slideLayout+xml"/>
  <Override PartName="/ppt/slideLayouts/slideLayout642.xml" ContentType="application/vnd.openxmlformats-officedocument.presentationml.slideLayout+xml"/>
  <Override PartName="/ppt/slideLayouts/slideLayout643.xml" ContentType="application/vnd.openxmlformats-officedocument.presentationml.slideLayout+xml"/>
  <Override PartName="/ppt/slideLayouts/slideLayout644.xml" ContentType="application/vnd.openxmlformats-officedocument.presentationml.slideLayout+xml"/>
  <Override PartName="/ppt/slideLayouts/slideLayout645.xml" ContentType="application/vnd.openxmlformats-officedocument.presentationml.slideLayout+xml"/>
  <Override PartName="/ppt/slideLayouts/slideLayout646.xml" ContentType="application/vnd.openxmlformats-officedocument.presentationml.slideLayout+xml"/>
  <Override PartName="/ppt/slideLayouts/slideLayout647.xml" ContentType="application/vnd.openxmlformats-officedocument.presentationml.slideLayout+xml"/>
  <Override PartName="/ppt/slideLayouts/slideLayout648.xml" ContentType="application/vnd.openxmlformats-officedocument.presentationml.slideLayout+xml"/>
  <Override PartName="/ppt/slideLayouts/slideLayout649.xml" ContentType="application/vnd.openxmlformats-officedocument.presentationml.slideLayout+xml"/>
  <Override PartName="/ppt/theme/theme59.xml" ContentType="application/vnd.openxmlformats-officedocument.theme+xml"/>
  <Override PartName="/ppt/slideLayouts/slideLayout650.xml" ContentType="application/vnd.openxmlformats-officedocument.presentationml.slideLayout+xml"/>
  <Override PartName="/ppt/slideLayouts/slideLayout651.xml" ContentType="application/vnd.openxmlformats-officedocument.presentationml.slideLayout+xml"/>
  <Override PartName="/ppt/slideLayouts/slideLayout652.xml" ContentType="application/vnd.openxmlformats-officedocument.presentationml.slideLayout+xml"/>
  <Override PartName="/ppt/slideLayouts/slideLayout653.xml" ContentType="application/vnd.openxmlformats-officedocument.presentationml.slideLayout+xml"/>
  <Override PartName="/ppt/slideLayouts/slideLayout654.xml" ContentType="application/vnd.openxmlformats-officedocument.presentationml.slideLayout+xml"/>
  <Override PartName="/ppt/slideLayouts/slideLayout655.xml" ContentType="application/vnd.openxmlformats-officedocument.presentationml.slideLayout+xml"/>
  <Override PartName="/ppt/slideLayouts/slideLayout656.xml" ContentType="application/vnd.openxmlformats-officedocument.presentationml.slideLayout+xml"/>
  <Override PartName="/ppt/slideLayouts/slideLayout657.xml" ContentType="application/vnd.openxmlformats-officedocument.presentationml.slideLayout+xml"/>
  <Override PartName="/ppt/slideLayouts/slideLayout658.xml" ContentType="application/vnd.openxmlformats-officedocument.presentationml.slideLayout+xml"/>
  <Override PartName="/ppt/slideLayouts/slideLayout659.xml" ContentType="application/vnd.openxmlformats-officedocument.presentationml.slideLayout+xml"/>
  <Override PartName="/ppt/slideLayouts/slideLayout660.xml" ContentType="application/vnd.openxmlformats-officedocument.presentationml.slideLayout+xml"/>
  <Override PartName="/ppt/theme/theme60.xml" ContentType="application/vnd.openxmlformats-officedocument.theme+xml"/>
  <Override PartName="/ppt/slideLayouts/slideLayout661.xml" ContentType="application/vnd.openxmlformats-officedocument.presentationml.slideLayout+xml"/>
  <Override PartName="/ppt/slideLayouts/slideLayout662.xml" ContentType="application/vnd.openxmlformats-officedocument.presentationml.slideLayout+xml"/>
  <Override PartName="/ppt/slideLayouts/slideLayout663.xml" ContentType="application/vnd.openxmlformats-officedocument.presentationml.slideLayout+xml"/>
  <Override PartName="/ppt/slideLayouts/slideLayout664.xml" ContentType="application/vnd.openxmlformats-officedocument.presentationml.slideLayout+xml"/>
  <Override PartName="/ppt/slideLayouts/slideLayout665.xml" ContentType="application/vnd.openxmlformats-officedocument.presentationml.slideLayout+xml"/>
  <Override PartName="/ppt/slideLayouts/slideLayout666.xml" ContentType="application/vnd.openxmlformats-officedocument.presentationml.slideLayout+xml"/>
  <Override PartName="/ppt/slideLayouts/slideLayout667.xml" ContentType="application/vnd.openxmlformats-officedocument.presentationml.slideLayout+xml"/>
  <Override PartName="/ppt/slideLayouts/slideLayout668.xml" ContentType="application/vnd.openxmlformats-officedocument.presentationml.slideLayout+xml"/>
  <Override PartName="/ppt/slideLayouts/slideLayout669.xml" ContentType="application/vnd.openxmlformats-officedocument.presentationml.slideLayout+xml"/>
  <Override PartName="/ppt/slideLayouts/slideLayout670.xml" ContentType="application/vnd.openxmlformats-officedocument.presentationml.slideLayout+xml"/>
  <Override PartName="/ppt/slideLayouts/slideLayout671.xml" ContentType="application/vnd.openxmlformats-officedocument.presentationml.slideLayout+xml"/>
  <Override PartName="/ppt/theme/theme61.xml" ContentType="application/vnd.openxmlformats-officedocument.theme+xml"/>
  <Override PartName="/ppt/slideLayouts/slideLayout672.xml" ContentType="application/vnd.openxmlformats-officedocument.presentationml.slideLayout+xml"/>
  <Override PartName="/ppt/slideLayouts/slideLayout673.xml" ContentType="application/vnd.openxmlformats-officedocument.presentationml.slideLayout+xml"/>
  <Override PartName="/ppt/slideLayouts/slideLayout674.xml" ContentType="application/vnd.openxmlformats-officedocument.presentationml.slideLayout+xml"/>
  <Override PartName="/ppt/slideLayouts/slideLayout675.xml" ContentType="application/vnd.openxmlformats-officedocument.presentationml.slideLayout+xml"/>
  <Override PartName="/ppt/slideLayouts/slideLayout676.xml" ContentType="application/vnd.openxmlformats-officedocument.presentationml.slideLayout+xml"/>
  <Override PartName="/ppt/slideLayouts/slideLayout677.xml" ContentType="application/vnd.openxmlformats-officedocument.presentationml.slideLayout+xml"/>
  <Override PartName="/ppt/slideLayouts/slideLayout678.xml" ContentType="application/vnd.openxmlformats-officedocument.presentationml.slideLayout+xml"/>
  <Override PartName="/ppt/slideLayouts/slideLayout679.xml" ContentType="application/vnd.openxmlformats-officedocument.presentationml.slideLayout+xml"/>
  <Override PartName="/ppt/slideLayouts/slideLayout680.xml" ContentType="application/vnd.openxmlformats-officedocument.presentationml.slideLayout+xml"/>
  <Override PartName="/ppt/slideLayouts/slideLayout681.xml" ContentType="application/vnd.openxmlformats-officedocument.presentationml.slideLayout+xml"/>
  <Override PartName="/ppt/slideLayouts/slideLayout682.xml" ContentType="application/vnd.openxmlformats-officedocument.presentationml.slideLayout+xml"/>
  <Override PartName="/ppt/theme/theme62.xml" ContentType="application/vnd.openxmlformats-officedocument.theme+xml"/>
  <Override PartName="/ppt/slideLayouts/slideLayout683.xml" ContentType="application/vnd.openxmlformats-officedocument.presentationml.slideLayout+xml"/>
  <Override PartName="/ppt/slideLayouts/slideLayout684.xml" ContentType="application/vnd.openxmlformats-officedocument.presentationml.slideLayout+xml"/>
  <Override PartName="/ppt/slideLayouts/slideLayout685.xml" ContentType="application/vnd.openxmlformats-officedocument.presentationml.slideLayout+xml"/>
  <Override PartName="/ppt/slideLayouts/slideLayout686.xml" ContentType="application/vnd.openxmlformats-officedocument.presentationml.slideLayout+xml"/>
  <Override PartName="/ppt/slideLayouts/slideLayout687.xml" ContentType="application/vnd.openxmlformats-officedocument.presentationml.slideLayout+xml"/>
  <Override PartName="/ppt/slideLayouts/slideLayout688.xml" ContentType="application/vnd.openxmlformats-officedocument.presentationml.slideLayout+xml"/>
  <Override PartName="/ppt/slideLayouts/slideLayout689.xml" ContentType="application/vnd.openxmlformats-officedocument.presentationml.slideLayout+xml"/>
  <Override PartName="/ppt/slideLayouts/slideLayout690.xml" ContentType="application/vnd.openxmlformats-officedocument.presentationml.slideLayout+xml"/>
  <Override PartName="/ppt/slideLayouts/slideLayout691.xml" ContentType="application/vnd.openxmlformats-officedocument.presentationml.slideLayout+xml"/>
  <Override PartName="/ppt/slideLayouts/slideLayout692.xml" ContentType="application/vnd.openxmlformats-officedocument.presentationml.slideLayout+xml"/>
  <Override PartName="/ppt/slideLayouts/slideLayout693.xml" ContentType="application/vnd.openxmlformats-officedocument.presentationml.slideLayout+xml"/>
  <Override PartName="/ppt/theme/theme63.xml" ContentType="application/vnd.openxmlformats-officedocument.theme+xml"/>
  <Override PartName="/ppt/slideLayouts/slideLayout694.xml" ContentType="application/vnd.openxmlformats-officedocument.presentationml.slideLayout+xml"/>
  <Override PartName="/ppt/slideLayouts/slideLayout695.xml" ContentType="application/vnd.openxmlformats-officedocument.presentationml.slideLayout+xml"/>
  <Override PartName="/ppt/slideLayouts/slideLayout696.xml" ContentType="application/vnd.openxmlformats-officedocument.presentationml.slideLayout+xml"/>
  <Override PartName="/ppt/slideLayouts/slideLayout697.xml" ContentType="application/vnd.openxmlformats-officedocument.presentationml.slideLayout+xml"/>
  <Override PartName="/ppt/slideLayouts/slideLayout698.xml" ContentType="application/vnd.openxmlformats-officedocument.presentationml.slideLayout+xml"/>
  <Override PartName="/ppt/slideLayouts/slideLayout699.xml" ContentType="application/vnd.openxmlformats-officedocument.presentationml.slideLayout+xml"/>
  <Override PartName="/ppt/slideLayouts/slideLayout700.xml" ContentType="application/vnd.openxmlformats-officedocument.presentationml.slideLayout+xml"/>
  <Override PartName="/ppt/slideLayouts/slideLayout701.xml" ContentType="application/vnd.openxmlformats-officedocument.presentationml.slideLayout+xml"/>
  <Override PartName="/ppt/slideLayouts/slideLayout702.xml" ContentType="application/vnd.openxmlformats-officedocument.presentationml.slideLayout+xml"/>
  <Override PartName="/ppt/slideLayouts/slideLayout703.xml" ContentType="application/vnd.openxmlformats-officedocument.presentationml.slideLayout+xml"/>
  <Override PartName="/ppt/slideLayouts/slideLayout704.xml" ContentType="application/vnd.openxmlformats-officedocument.presentationml.slideLayout+xml"/>
  <Override PartName="/ppt/theme/theme64.xml" ContentType="application/vnd.openxmlformats-officedocument.theme+xml"/>
  <Override PartName="/ppt/slideLayouts/slideLayout705.xml" ContentType="application/vnd.openxmlformats-officedocument.presentationml.slideLayout+xml"/>
  <Override PartName="/ppt/slideLayouts/slideLayout706.xml" ContentType="application/vnd.openxmlformats-officedocument.presentationml.slideLayout+xml"/>
  <Override PartName="/ppt/slideLayouts/slideLayout707.xml" ContentType="application/vnd.openxmlformats-officedocument.presentationml.slideLayout+xml"/>
  <Override PartName="/ppt/slideLayouts/slideLayout708.xml" ContentType="application/vnd.openxmlformats-officedocument.presentationml.slideLayout+xml"/>
  <Override PartName="/ppt/slideLayouts/slideLayout709.xml" ContentType="application/vnd.openxmlformats-officedocument.presentationml.slideLayout+xml"/>
  <Override PartName="/ppt/slideLayouts/slideLayout710.xml" ContentType="application/vnd.openxmlformats-officedocument.presentationml.slideLayout+xml"/>
  <Override PartName="/ppt/slideLayouts/slideLayout711.xml" ContentType="application/vnd.openxmlformats-officedocument.presentationml.slideLayout+xml"/>
  <Override PartName="/ppt/slideLayouts/slideLayout712.xml" ContentType="application/vnd.openxmlformats-officedocument.presentationml.slideLayout+xml"/>
  <Override PartName="/ppt/slideLayouts/slideLayout713.xml" ContentType="application/vnd.openxmlformats-officedocument.presentationml.slideLayout+xml"/>
  <Override PartName="/ppt/slideLayouts/slideLayout714.xml" ContentType="application/vnd.openxmlformats-officedocument.presentationml.slideLayout+xml"/>
  <Override PartName="/ppt/slideLayouts/slideLayout715.xml" ContentType="application/vnd.openxmlformats-officedocument.presentationml.slideLayout+xml"/>
  <Override PartName="/ppt/theme/theme65.xml" ContentType="application/vnd.openxmlformats-officedocument.theme+xml"/>
  <Override PartName="/ppt/slideLayouts/slideLayout716.xml" ContentType="application/vnd.openxmlformats-officedocument.presentationml.slideLayout+xml"/>
  <Override PartName="/ppt/slideLayouts/slideLayout717.xml" ContentType="application/vnd.openxmlformats-officedocument.presentationml.slideLayout+xml"/>
  <Override PartName="/ppt/slideLayouts/slideLayout718.xml" ContentType="application/vnd.openxmlformats-officedocument.presentationml.slideLayout+xml"/>
  <Override PartName="/ppt/slideLayouts/slideLayout719.xml" ContentType="application/vnd.openxmlformats-officedocument.presentationml.slideLayout+xml"/>
  <Override PartName="/ppt/slideLayouts/slideLayout720.xml" ContentType="application/vnd.openxmlformats-officedocument.presentationml.slideLayout+xml"/>
  <Override PartName="/ppt/slideLayouts/slideLayout721.xml" ContentType="application/vnd.openxmlformats-officedocument.presentationml.slideLayout+xml"/>
  <Override PartName="/ppt/slideLayouts/slideLayout722.xml" ContentType="application/vnd.openxmlformats-officedocument.presentationml.slideLayout+xml"/>
  <Override PartName="/ppt/slideLayouts/slideLayout723.xml" ContentType="application/vnd.openxmlformats-officedocument.presentationml.slideLayout+xml"/>
  <Override PartName="/ppt/slideLayouts/slideLayout724.xml" ContentType="application/vnd.openxmlformats-officedocument.presentationml.slideLayout+xml"/>
  <Override PartName="/ppt/slideLayouts/slideLayout725.xml" ContentType="application/vnd.openxmlformats-officedocument.presentationml.slideLayout+xml"/>
  <Override PartName="/ppt/slideLayouts/slideLayout726.xml" ContentType="application/vnd.openxmlformats-officedocument.presentationml.slideLayout+xml"/>
  <Override PartName="/ppt/theme/theme66.xml" ContentType="application/vnd.openxmlformats-officedocument.theme+xml"/>
  <Override PartName="/ppt/slideLayouts/slideLayout727.xml" ContentType="application/vnd.openxmlformats-officedocument.presentationml.slideLayout+xml"/>
  <Override PartName="/ppt/slideLayouts/slideLayout728.xml" ContentType="application/vnd.openxmlformats-officedocument.presentationml.slideLayout+xml"/>
  <Override PartName="/ppt/slideLayouts/slideLayout729.xml" ContentType="application/vnd.openxmlformats-officedocument.presentationml.slideLayout+xml"/>
  <Override PartName="/ppt/slideLayouts/slideLayout730.xml" ContentType="application/vnd.openxmlformats-officedocument.presentationml.slideLayout+xml"/>
  <Override PartName="/ppt/slideLayouts/slideLayout731.xml" ContentType="application/vnd.openxmlformats-officedocument.presentationml.slideLayout+xml"/>
  <Override PartName="/ppt/slideLayouts/slideLayout732.xml" ContentType="application/vnd.openxmlformats-officedocument.presentationml.slideLayout+xml"/>
  <Override PartName="/ppt/slideLayouts/slideLayout733.xml" ContentType="application/vnd.openxmlformats-officedocument.presentationml.slideLayout+xml"/>
  <Override PartName="/ppt/slideLayouts/slideLayout734.xml" ContentType="application/vnd.openxmlformats-officedocument.presentationml.slideLayout+xml"/>
  <Override PartName="/ppt/slideLayouts/slideLayout735.xml" ContentType="application/vnd.openxmlformats-officedocument.presentationml.slideLayout+xml"/>
  <Override PartName="/ppt/slideLayouts/slideLayout736.xml" ContentType="application/vnd.openxmlformats-officedocument.presentationml.slideLayout+xml"/>
  <Override PartName="/ppt/slideLayouts/slideLayout737.xml" ContentType="application/vnd.openxmlformats-officedocument.presentationml.slideLayout+xml"/>
  <Override PartName="/ppt/theme/theme67.xml" ContentType="application/vnd.openxmlformats-officedocument.theme+xml"/>
  <Override PartName="/ppt/slideLayouts/slideLayout738.xml" ContentType="application/vnd.openxmlformats-officedocument.presentationml.slideLayout+xml"/>
  <Override PartName="/ppt/slideLayouts/slideLayout739.xml" ContentType="application/vnd.openxmlformats-officedocument.presentationml.slideLayout+xml"/>
  <Override PartName="/ppt/slideLayouts/slideLayout740.xml" ContentType="application/vnd.openxmlformats-officedocument.presentationml.slideLayout+xml"/>
  <Override PartName="/ppt/slideLayouts/slideLayout741.xml" ContentType="application/vnd.openxmlformats-officedocument.presentationml.slideLayout+xml"/>
  <Override PartName="/ppt/slideLayouts/slideLayout742.xml" ContentType="application/vnd.openxmlformats-officedocument.presentationml.slideLayout+xml"/>
  <Override PartName="/ppt/slideLayouts/slideLayout743.xml" ContentType="application/vnd.openxmlformats-officedocument.presentationml.slideLayout+xml"/>
  <Override PartName="/ppt/slideLayouts/slideLayout744.xml" ContentType="application/vnd.openxmlformats-officedocument.presentationml.slideLayout+xml"/>
  <Override PartName="/ppt/slideLayouts/slideLayout745.xml" ContentType="application/vnd.openxmlformats-officedocument.presentationml.slideLayout+xml"/>
  <Override PartName="/ppt/slideLayouts/slideLayout746.xml" ContentType="application/vnd.openxmlformats-officedocument.presentationml.slideLayout+xml"/>
  <Override PartName="/ppt/slideLayouts/slideLayout747.xml" ContentType="application/vnd.openxmlformats-officedocument.presentationml.slideLayout+xml"/>
  <Override PartName="/ppt/slideLayouts/slideLayout748.xml" ContentType="application/vnd.openxmlformats-officedocument.presentationml.slideLayout+xml"/>
  <Override PartName="/ppt/theme/theme68.xml" ContentType="application/vnd.openxmlformats-officedocument.theme+xml"/>
  <Override PartName="/ppt/theme/theme6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  <p:sldMasterId id="2147483684" r:id="rId6"/>
    <p:sldMasterId id="2147483696" r:id="rId7"/>
    <p:sldMasterId id="2147483708" r:id="rId8"/>
    <p:sldMasterId id="2147483720" r:id="rId9"/>
    <p:sldMasterId id="2147483732" r:id="rId10"/>
    <p:sldMasterId id="2147483744" r:id="rId11"/>
    <p:sldMasterId id="2147483756" r:id="rId12"/>
    <p:sldMasterId id="2147483768" r:id="rId13"/>
    <p:sldMasterId id="2147483780" r:id="rId14"/>
    <p:sldMasterId id="2147483792" r:id="rId15"/>
    <p:sldMasterId id="2147483804" r:id="rId16"/>
    <p:sldMasterId id="2147483816" r:id="rId17"/>
    <p:sldMasterId id="2147483828" r:id="rId18"/>
    <p:sldMasterId id="2147483840" r:id="rId19"/>
    <p:sldMasterId id="2147483852" r:id="rId20"/>
    <p:sldMasterId id="2147483864" r:id="rId21"/>
    <p:sldMasterId id="2147483876" r:id="rId22"/>
    <p:sldMasterId id="2147483888" r:id="rId23"/>
    <p:sldMasterId id="2147483900" r:id="rId24"/>
    <p:sldMasterId id="2147483912" r:id="rId25"/>
    <p:sldMasterId id="2147483924" r:id="rId26"/>
    <p:sldMasterId id="2147483936" r:id="rId27"/>
    <p:sldMasterId id="2147483948" r:id="rId28"/>
    <p:sldMasterId id="2147483960" r:id="rId29"/>
    <p:sldMasterId id="2147483972" r:id="rId30"/>
    <p:sldMasterId id="2147483984" r:id="rId31"/>
    <p:sldMasterId id="2147483996" r:id="rId32"/>
    <p:sldMasterId id="2147484008" r:id="rId33"/>
    <p:sldMasterId id="2147484020" r:id="rId34"/>
    <p:sldMasterId id="2147484032" r:id="rId35"/>
    <p:sldMasterId id="2147484044" r:id="rId36"/>
    <p:sldMasterId id="2147484056" r:id="rId37"/>
    <p:sldMasterId id="2147484068" r:id="rId38"/>
    <p:sldMasterId id="2147484080" r:id="rId39"/>
    <p:sldMasterId id="2147484092" r:id="rId40"/>
    <p:sldMasterId id="2147484104" r:id="rId41"/>
    <p:sldMasterId id="2147484116" r:id="rId42"/>
    <p:sldMasterId id="2147484128" r:id="rId43"/>
    <p:sldMasterId id="2147484140" r:id="rId44"/>
    <p:sldMasterId id="2147484152" r:id="rId45"/>
    <p:sldMasterId id="2147484164" r:id="rId46"/>
    <p:sldMasterId id="2147484176" r:id="rId47"/>
    <p:sldMasterId id="2147484188" r:id="rId48"/>
    <p:sldMasterId id="2147484200" r:id="rId49"/>
    <p:sldMasterId id="2147484212" r:id="rId50"/>
    <p:sldMasterId id="2147484224" r:id="rId51"/>
    <p:sldMasterId id="2147484236" r:id="rId52"/>
    <p:sldMasterId id="2147484248" r:id="rId53"/>
    <p:sldMasterId id="2147484260" r:id="rId54"/>
    <p:sldMasterId id="2147484272" r:id="rId55"/>
    <p:sldMasterId id="2147484284" r:id="rId56"/>
    <p:sldMasterId id="2147484296" r:id="rId57"/>
    <p:sldMasterId id="2147484308" r:id="rId58"/>
    <p:sldMasterId id="2147484320" r:id="rId59"/>
    <p:sldMasterId id="2147484332" r:id="rId60"/>
    <p:sldMasterId id="2147484344" r:id="rId61"/>
    <p:sldMasterId id="2147484356" r:id="rId62"/>
    <p:sldMasterId id="2147484368" r:id="rId63"/>
    <p:sldMasterId id="2147484380" r:id="rId64"/>
    <p:sldMasterId id="2147484392" r:id="rId65"/>
    <p:sldMasterId id="2147484404" r:id="rId66"/>
    <p:sldMasterId id="2147484416" r:id="rId67"/>
    <p:sldMasterId id="2147484428" r:id="rId68"/>
    <p:sldMasterId id="2147484440" r:id="rId69"/>
    <p:sldMasterId id="2147484452" r:id="rId70"/>
    <p:sldMasterId id="2147484464" r:id="rId71"/>
  </p:sldMasterIdLst>
  <p:notesMasterIdLst>
    <p:notesMasterId r:id="rId226"/>
  </p:notesMasterIdLst>
  <p:sldIdLst>
    <p:sldId id="409" r:id="rId72"/>
    <p:sldId id="410" r:id="rId73"/>
    <p:sldId id="257" r:id="rId74"/>
    <p:sldId id="260" r:id="rId75"/>
    <p:sldId id="263" r:id="rId76"/>
    <p:sldId id="264" r:id="rId77"/>
    <p:sldId id="266" r:id="rId78"/>
    <p:sldId id="269" r:id="rId79"/>
    <p:sldId id="270" r:id="rId80"/>
    <p:sldId id="272" r:id="rId81"/>
    <p:sldId id="274" r:id="rId82"/>
    <p:sldId id="276" r:id="rId83"/>
    <p:sldId id="279" r:id="rId84"/>
    <p:sldId id="280" r:id="rId85"/>
    <p:sldId id="282" r:id="rId86"/>
    <p:sldId id="284" r:id="rId87"/>
    <p:sldId id="286" r:id="rId88"/>
    <p:sldId id="288" r:id="rId89"/>
    <p:sldId id="290" r:id="rId90"/>
    <p:sldId id="292" r:id="rId91"/>
    <p:sldId id="294" r:id="rId92"/>
    <p:sldId id="296" r:id="rId93"/>
    <p:sldId id="298" r:id="rId94"/>
    <p:sldId id="300" r:id="rId95"/>
    <p:sldId id="303" r:id="rId96"/>
    <p:sldId id="304" r:id="rId97"/>
    <p:sldId id="307" r:id="rId98"/>
    <p:sldId id="309" r:id="rId99"/>
    <p:sldId id="311" r:id="rId100"/>
    <p:sldId id="312" r:id="rId101"/>
    <p:sldId id="315" r:id="rId102"/>
    <p:sldId id="317" r:id="rId103"/>
    <p:sldId id="318" r:id="rId104"/>
    <p:sldId id="320" r:id="rId105"/>
    <p:sldId id="322" r:id="rId106"/>
    <p:sldId id="324" r:id="rId107"/>
    <p:sldId id="326" r:id="rId108"/>
    <p:sldId id="328" r:id="rId109"/>
    <p:sldId id="330" r:id="rId110"/>
    <p:sldId id="333" r:id="rId111"/>
    <p:sldId id="335" r:id="rId112"/>
    <p:sldId id="337" r:id="rId113"/>
    <p:sldId id="339" r:id="rId114"/>
    <p:sldId id="341" r:id="rId115"/>
    <p:sldId id="343" r:id="rId116"/>
    <p:sldId id="345" r:id="rId117"/>
    <p:sldId id="347" r:id="rId118"/>
    <p:sldId id="349" r:id="rId119"/>
    <p:sldId id="351" r:id="rId120"/>
    <p:sldId id="353" r:id="rId121"/>
    <p:sldId id="355" r:id="rId122"/>
    <p:sldId id="357" r:id="rId123"/>
    <p:sldId id="359" r:id="rId124"/>
    <p:sldId id="361" r:id="rId125"/>
    <p:sldId id="363" r:id="rId126"/>
    <p:sldId id="365" r:id="rId127"/>
    <p:sldId id="367" r:id="rId128"/>
    <p:sldId id="369" r:id="rId129"/>
    <p:sldId id="371" r:id="rId130"/>
    <p:sldId id="373" r:id="rId131"/>
    <p:sldId id="375" r:id="rId132"/>
    <p:sldId id="377" r:id="rId133"/>
    <p:sldId id="393" r:id="rId134"/>
    <p:sldId id="394" r:id="rId135"/>
    <p:sldId id="395" r:id="rId136"/>
    <p:sldId id="396" r:id="rId137"/>
    <p:sldId id="397" r:id="rId138"/>
    <p:sldId id="398" r:id="rId139"/>
    <p:sldId id="399" r:id="rId140"/>
    <p:sldId id="400" r:id="rId141"/>
    <p:sldId id="401" r:id="rId142"/>
    <p:sldId id="402" r:id="rId143"/>
    <p:sldId id="403" r:id="rId144"/>
    <p:sldId id="404" r:id="rId145"/>
    <p:sldId id="405" r:id="rId146"/>
    <p:sldId id="406" r:id="rId147"/>
    <p:sldId id="407" r:id="rId148"/>
    <p:sldId id="411" r:id="rId149"/>
    <p:sldId id="259" r:id="rId150"/>
    <p:sldId id="261" r:id="rId151"/>
    <p:sldId id="262" r:id="rId152"/>
    <p:sldId id="265" r:id="rId153"/>
    <p:sldId id="267" r:id="rId154"/>
    <p:sldId id="268" r:id="rId155"/>
    <p:sldId id="271" r:id="rId156"/>
    <p:sldId id="273" r:id="rId157"/>
    <p:sldId id="275" r:id="rId158"/>
    <p:sldId id="277" r:id="rId159"/>
    <p:sldId id="278" r:id="rId160"/>
    <p:sldId id="281" r:id="rId161"/>
    <p:sldId id="283" r:id="rId162"/>
    <p:sldId id="285" r:id="rId163"/>
    <p:sldId id="287" r:id="rId164"/>
    <p:sldId id="289" r:id="rId165"/>
    <p:sldId id="291" r:id="rId166"/>
    <p:sldId id="293" r:id="rId167"/>
    <p:sldId id="295" r:id="rId168"/>
    <p:sldId id="297" r:id="rId169"/>
    <p:sldId id="299" r:id="rId170"/>
    <p:sldId id="301" r:id="rId171"/>
    <p:sldId id="302" r:id="rId172"/>
    <p:sldId id="305" r:id="rId173"/>
    <p:sldId id="306" r:id="rId174"/>
    <p:sldId id="308" r:id="rId175"/>
    <p:sldId id="310" r:id="rId176"/>
    <p:sldId id="313" r:id="rId177"/>
    <p:sldId id="314" r:id="rId178"/>
    <p:sldId id="316" r:id="rId179"/>
    <p:sldId id="319" r:id="rId180"/>
    <p:sldId id="321" r:id="rId181"/>
    <p:sldId id="323" r:id="rId182"/>
    <p:sldId id="325" r:id="rId183"/>
    <p:sldId id="327" r:id="rId184"/>
    <p:sldId id="329" r:id="rId185"/>
    <p:sldId id="331" r:id="rId186"/>
    <p:sldId id="332" r:id="rId187"/>
    <p:sldId id="334" r:id="rId188"/>
    <p:sldId id="336" r:id="rId189"/>
    <p:sldId id="338" r:id="rId190"/>
    <p:sldId id="340" r:id="rId191"/>
    <p:sldId id="342" r:id="rId192"/>
    <p:sldId id="344" r:id="rId193"/>
    <p:sldId id="346" r:id="rId194"/>
    <p:sldId id="348" r:id="rId195"/>
    <p:sldId id="350" r:id="rId196"/>
    <p:sldId id="352" r:id="rId197"/>
    <p:sldId id="354" r:id="rId198"/>
    <p:sldId id="356" r:id="rId199"/>
    <p:sldId id="358" r:id="rId200"/>
    <p:sldId id="360" r:id="rId201"/>
    <p:sldId id="362" r:id="rId202"/>
    <p:sldId id="364" r:id="rId203"/>
    <p:sldId id="366" r:id="rId204"/>
    <p:sldId id="368" r:id="rId205"/>
    <p:sldId id="370" r:id="rId206"/>
    <p:sldId id="372" r:id="rId207"/>
    <p:sldId id="374" r:id="rId208"/>
    <p:sldId id="376" r:id="rId209"/>
    <p:sldId id="378" r:id="rId210"/>
    <p:sldId id="379" r:id="rId211"/>
    <p:sldId id="380" r:id="rId212"/>
    <p:sldId id="381" r:id="rId213"/>
    <p:sldId id="382" r:id="rId214"/>
    <p:sldId id="383" r:id="rId215"/>
    <p:sldId id="384" r:id="rId216"/>
    <p:sldId id="385" r:id="rId217"/>
    <p:sldId id="386" r:id="rId218"/>
    <p:sldId id="387" r:id="rId219"/>
    <p:sldId id="388" r:id="rId220"/>
    <p:sldId id="389" r:id="rId221"/>
    <p:sldId id="390" r:id="rId222"/>
    <p:sldId id="391" r:id="rId223"/>
    <p:sldId id="392" r:id="rId224"/>
    <p:sldId id="408" r:id="rId2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A485"/>
    <a:srgbClr val="DEF9EF"/>
    <a:srgbClr val="D0D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474" autoAdjust="0"/>
    <p:restoredTop sz="94660"/>
  </p:normalViewPr>
  <p:slideViewPr>
    <p:cSldViewPr snapToGrid="0">
      <p:cViewPr varScale="1">
        <p:scale>
          <a:sx n="66" d="100"/>
          <a:sy n="66" d="100"/>
        </p:scale>
        <p:origin x="3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46.xml"/><Relationship Id="rId21" Type="http://schemas.openxmlformats.org/officeDocument/2006/relationships/slideMaster" Target="slideMasters/slideMaster18.xml"/><Relationship Id="rId42" Type="http://schemas.openxmlformats.org/officeDocument/2006/relationships/slideMaster" Target="slideMasters/slideMaster39.xml"/><Relationship Id="rId63" Type="http://schemas.openxmlformats.org/officeDocument/2006/relationships/slideMaster" Target="slideMasters/slideMaster60.xml"/><Relationship Id="rId84" Type="http://schemas.openxmlformats.org/officeDocument/2006/relationships/slide" Target="slides/slide13.xml"/><Relationship Id="rId138" Type="http://schemas.openxmlformats.org/officeDocument/2006/relationships/slide" Target="slides/slide67.xml"/><Relationship Id="rId159" Type="http://schemas.openxmlformats.org/officeDocument/2006/relationships/slide" Target="slides/slide88.xml"/><Relationship Id="rId170" Type="http://schemas.openxmlformats.org/officeDocument/2006/relationships/slide" Target="slides/slide99.xml"/><Relationship Id="rId191" Type="http://schemas.openxmlformats.org/officeDocument/2006/relationships/slide" Target="slides/slide120.xml"/><Relationship Id="rId205" Type="http://schemas.openxmlformats.org/officeDocument/2006/relationships/slide" Target="slides/slide134.xml"/><Relationship Id="rId226" Type="http://schemas.openxmlformats.org/officeDocument/2006/relationships/notesMaster" Target="notesMasters/notesMaster1.xml"/><Relationship Id="rId107" Type="http://schemas.openxmlformats.org/officeDocument/2006/relationships/slide" Target="slides/slide36.xml"/><Relationship Id="rId11" Type="http://schemas.openxmlformats.org/officeDocument/2006/relationships/slideMaster" Target="slideMasters/slideMaster8.xml"/><Relationship Id="rId32" Type="http://schemas.openxmlformats.org/officeDocument/2006/relationships/slideMaster" Target="slideMasters/slideMaster29.xml"/><Relationship Id="rId53" Type="http://schemas.openxmlformats.org/officeDocument/2006/relationships/slideMaster" Target="slideMasters/slideMaster50.xml"/><Relationship Id="rId74" Type="http://schemas.openxmlformats.org/officeDocument/2006/relationships/slide" Target="slides/slide3.xml"/><Relationship Id="rId128" Type="http://schemas.openxmlformats.org/officeDocument/2006/relationships/slide" Target="slides/slide57.xml"/><Relationship Id="rId149" Type="http://schemas.openxmlformats.org/officeDocument/2006/relationships/slide" Target="slides/slide78.xml"/><Relationship Id="rId5" Type="http://schemas.openxmlformats.org/officeDocument/2006/relationships/slideMaster" Target="slideMasters/slideMaster2.xml"/><Relationship Id="rId95" Type="http://schemas.openxmlformats.org/officeDocument/2006/relationships/slide" Target="slides/slide24.xml"/><Relationship Id="rId160" Type="http://schemas.openxmlformats.org/officeDocument/2006/relationships/slide" Target="slides/slide89.xml"/><Relationship Id="rId181" Type="http://schemas.openxmlformats.org/officeDocument/2006/relationships/slide" Target="slides/slide110.xml"/><Relationship Id="rId216" Type="http://schemas.openxmlformats.org/officeDocument/2006/relationships/slide" Target="slides/slide145.xml"/><Relationship Id="rId22" Type="http://schemas.openxmlformats.org/officeDocument/2006/relationships/slideMaster" Target="slideMasters/slideMaster19.xml"/><Relationship Id="rId43" Type="http://schemas.openxmlformats.org/officeDocument/2006/relationships/slideMaster" Target="slideMasters/slideMaster40.xml"/><Relationship Id="rId64" Type="http://schemas.openxmlformats.org/officeDocument/2006/relationships/slideMaster" Target="slideMasters/slideMaster61.xml"/><Relationship Id="rId118" Type="http://schemas.openxmlformats.org/officeDocument/2006/relationships/slide" Target="slides/slide47.xml"/><Relationship Id="rId139" Type="http://schemas.openxmlformats.org/officeDocument/2006/relationships/slide" Target="slides/slide68.xml"/><Relationship Id="rId85" Type="http://schemas.openxmlformats.org/officeDocument/2006/relationships/slide" Target="slides/slide14.xml"/><Relationship Id="rId150" Type="http://schemas.openxmlformats.org/officeDocument/2006/relationships/slide" Target="slides/slide79.xml"/><Relationship Id="rId171" Type="http://schemas.openxmlformats.org/officeDocument/2006/relationships/slide" Target="slides/slide100.xml"/><Relationship Id="rId192" Type="http://schemas.openxmlformats.org/officeDocument/2006/relationships/slide" Target="slides/slide121.xml"/><Relationship Id="rId206" Type="http://schemas.openxmlformats.org/officeDocument/2006/relationships/slide" Target="slides/slide135.xml"/><Relationship Id="rId227" Type="http://schemas.openxmlformats.org/officeDocument/2006/relationships/presProps" Target="presProps.xml"/><Relationship Id="rId12" Type="http://schemas.openxmlformats.org/officeDocument/2006/relationships/slideMaster" Target="slideMasters/slideMaster9.xml"/><Relationship Id="rId33" Type="http://schemas.openxmlformats.org/officeDocument/2006/relationships/slideMaster" Target="slideMasters/slideMaster30.xml"/><Relationship Id="rId108" Type="http://schemas.openxmlformats.org/officeDocument/2006/relationships/slide" Target="slides/slide37.xml"/><Relationship Id="rId129" Type="http://schemas.openxmlformats.org/officeDocument/2006/relationships/slide" Target="slides/slide58.xml"/><Relationship Id="rId54" Type="http://schemas.openxmlformats.org/officeDocument/2006/relationships/slideMaster" Target="slideMasters/slideMaster51.xml"/><Relationship Id="rId75" Type="http://schemas.openxmlformats.org/officeDocument/2006/relationships/slide" Target="slides/slide4.xml"/><Relationship Id="rId96" Type="http://schemas.openxmlformats.org/officeDocument/2006/relationships/slide" Target="slides/slide25.xml"/><Relationship Id="rId140" Type="http://schemas.openxmlformats.org/officeDocument/2006/relationships/slide" Target="slides/slide69.xml"/><Relationship Id="rId161" Type="http://schemas.openxmlformats.org/officeDocument/2006/relationships/slide" Target="slides/slide90.xml"/><Relationship Id="rId182" Type="http://schemas.openxmlformats.org/officeDocument/2006/relationships/slide" Target="slides/slide111.xml"/><Relationship Id="rId217" Type="http://schemas.openxmlformats.org/officeDocument/2006/relationships/slide" Target="slides/slide146.xml"/><Relationship Id="rId6" Type="http://schemas.openxmlformats.org/officeDocument/2006/relationships/slideMaster" Target="slideMasters/slideMaster3.xml"/><Relationship Id="rId23" Type="http://schemas.openxmlformats.org/officeDocument/2006/relationships/slideMaster" Target="slideMasters/slideMaster20.xml"/><Relationship Id="rId119" Type="http://schemas.openxmlformats.org/officeDocument/2006/relationships/slide" Target="slides/slide48.xml"/><Relationship Id="rId44" Type="http://schemas.openxmlformats.org/officeDocument/2006/relationships/slideMaster" Target="slideMasters/slideMaster41.xml"/><Relationship Id="rId65" Type="http://schemas.openxmlformats.org/officeDocument/2006/relationships/slideMaster" Target="slideMasters/slideMaster62.xml"/><Relationship Id="rId86" Type="http://schemas.openxmlformats.org/officeDocument/2006/relationships/slide" Target="slides/slide15.xml"/><Relationship Id="rId130" Type="http://schemas.openxmlformats.org/officeDocument/2006/relationships/slide" Target="slides/slide59.xml"/><Relationship Id="rId151" Type="http://schemas.openxmlformats.org/officeDocument/2006/relationships/slide" Target="slides/slide80.xml"/><Relationship Id="rId172" Type="http://schemas.openxmlformats.org/officeDocument/2006/relationships/slide" Target="slides/slide101.xml"/><Relationship Id="rId193" Type="http://schemas.openxmlformats.org/officeDocument/2006/relationships/slide" Target="slides/slide122.xml"/><Relationship Id="rId207" Type="http://schemas.openxmlformats.org/officeDocument/2006/relationships/slide" Target="slides/slide136.xml"/><Relationship Id="rId228" Type="http://schemas.openxmlformats.org/officeDocument/2006/relationships/viewProps" Target="viewProps.xml"/><Relationship Id="rId13" Type="http://schemas.openxmlformats.org/officeDocument/2006/relationships/slideMaster" Target="slideMasters/slideMaster10.xml"/><Relationship Id="rId109" Type="http://schemas.openxmlformats.org/officeDocument/2006/relationships/slide" Target="slides/slide38.xml"/><Relationship Id="rId34" Type="http://schemas.openxmlformats.org/officeDocument/2006/relationships/slideMaster" Target="slideMasters/slideMaster31.xml"/><Relationship Id="rId55" Type="http://schemas.openxmlformats.org/officeDocument/2006/relationships/slideMaster" Target="slideMasters/slideMaster52.xml"/><Relationship Id="rId76" Type="http://schemas.openxmlformats.org/officeDocument/2006/relationships/slide" Target="slides/slide5.xml"/><Relationship Id="rId97" Type="http://schemas.openxmlformats.org/officeDocument/2006/relationships/slide" Target="slides/slide26.xml"/><Relationship Id="rId120" Type="http://schemas.openxmlformats.org/officeDocument/2006/relationships/slide" Target="slides/slide49.xml"/><Relationship Id="rId141" Type="http://schemas.openxmlformats.org/officeDocument/2006/relationships/slide" Target="slides/slide70.xml"/><Relationship Id="rId7" Type="http://schemas.openxmlformats.org/officeDocument/2006/relationships/slideMaster" Target="slideMasters/slideMaster4.xml"/><Relationship Id="rId162" Type="http://schemas.openxmlformats.org/officeDocument/2006/relationships/slide" Target="slides/slide91.xml"/><Relationship Id="rId183" Type="http://schemas.openxmlformats.org/officeDocument/2006/relationships/slide" Target="slides/slide112.xml"/><Relationship Id="rId218" Type="http://schemas.openxmlformats.org/officeDocument/2006/relationships/slide" Target="slides/slide147.xml"/><Relationship Id="rId24" Type="http://schemas.openxmlformats.org/officeDocument/2006/relationships/slideMaster" Target="slideMasters/slideMaster21.xml"/><Relationship Id="rId45" Type="http://schemas.openxmlformats.org/officeDocument/2006/relationships/slideMaster" Target="slideMasters/slideMaster42.xml"/><Relationship Id="rId66" Type="http://schemas.openxmlformats.org/officeDocument/2006/relationships/slideMaster" Target="slideMasters/slideMaster63.xml"/><Relationship Id="rId87" Type="http://schemas.openxmlformats.org/officeDocument/2006/relationships/slide" Target="slides/slide16.xml"/><Relationship Id="rId110" Type="http://schemas.openxmlformats.org/officeDocument/2006/relationships/slide" Target="slides/slide39.xml"/><Relationship Id="rId131" Type="http://schemas.openxmlformats.org/officeDocument/2006/relationships/slide" Target="slides/slide60.xml"/><Relationship Id="rId152" Type="http://schemas.openxmlformats.org/officeDocument/2006/relationships/slide" Target="slides/slide81.xml"/><Relationship Id="rId173" Type="http://schemas.openxmlformats.org/officeDocument/2006/relationships/slide" Target="slides/slide102.xml"/><Relationship Id="rId194" Type="http://schemas.openxmlformats.org/officeDocument/2006/relationships/slide" Target="slides/slide123.xml"/><Relationship Id="rId208" Type="http://schemas.openxmlformats.org/officeDocument/2006/relationships/slide" Target="slides/slide137.xml"/><Relationship Id="rId229" Type="http://schemas.openxmlformats.org/officeDocument/2006/relationships/theme" Target="theme/theme1.xml"/><Relationship Id="rId14" Type="http://schemas.openxmlformats.org/officeDocument/2006/relationships/slideMaster" Target="slideMasters/slideMaster11.xml"/><Relationship Id="rId35" Type="http://schemas.openxmlformats.org/officeDocument/2006/relationships/slideMaster" Target="slideMasters/slideMaster32.xml"/><Relationship Id="rId56" Type="http://schemas.openxmlformats.org/officeDocument/2006/relationships/slideMaster" Target="slideMasters/slideMaster53.xml"/><Relationship Id="rId77" Type="http://schemas.openxmlformats.org/officeDocument/2006/relationships/slide" Target="slides/slide6.xml"/><Relationship Id="rId100" Type="http://schemas.openxmlformats.org/officeDocument/2006/relationships/slide" Target="slides/slide29.xml"/><Relationship Id="rId8" Type="http://schemas.openxmlformats.org/officeDocument/2006/relationships/slideMaster" Target="slideMasters/slideMaster5.xml"/><Relationship Id="rId98" Type="http://schemas.openxmlformats.org/officeDocument/2006/relationships/slide" Target="slides/slide27.xml"/><Relationship Id="rId121" Type="http://schemas.openxmlformats.org/officeDocument/2006/relationships/slide" Target="slides/slide50.xml"/><Relationship Id="rId142" Type="http://schemas.openxmlformats.org/officeDocument/2006/relationships/slide" Target="slides/slide71.xml"/><Relationship Id="rId163" Type="http://schemas.openxmlformats.org/officeDocument/2006/relationships/slide" Target="slides/slide92.xml"/><Relationship Id="rId184" Type="http://schemas.openxmlformats.org/officeDocument/2006/relationships/slide" Target="slides/slide113.xml"/><Relationship Id="rId219" Type="http://schemas.openxmlformats.org/officeDocument/2006/relationships/slide" Target="slides/slide148.xml"/><Relationship Id="rId230" Type="http://schemas.openxmlformats.org/officeDocument/2006/relationships/tableStyles" Target="tableStyles.xml"/><Relationship Id="rId25" Type="http://schemas.openxmlformats.org/officeDocument/2006/relationships/slideMaster" Target="slideMasters/slideMaster22.xml"/><Relationship Id="rId46" Type="http://schemas.openxmlformats.org/officeDocument/2006/relationships/slideMaster" Target="slideMasters/slideMaster43.xml"/><Relationship Id="rId67" Type="http://schemas.openxmlformats.org/officeDocument/2006/relationships/slideMaster" Target="slideMasters/slideMaster64.xml"/><Relationship Id="rId116" Type="http://schemas.openxmlformats.org/officeDocument/2006/relationships/slide" Target="slides/slide45.xml"/><Relationship Id="rId137" Type="http://schemas.openxmlformats.org/officeDocument/2006/relationships/slide" Target="slides/slide66.xml"/><Relationship Id="rId158" Type="http://schemas.openxmlformats.org/officeDocument/2006/relationships/slide" Target="slides/slide87.xml"/><Relationship Id="rId20" Type="http://schemas.openxmlformats.org/officeDocument/2006/relationships/slideMaster" Target="slideMasters/slideMaster17.xml"/><Relationship Id="rId41" Type="http://schemas.openxmlformats.org/officeDocument/2006/relationships/slideMaster" Target="slideMasters/slideMaster38.xml"/><Relationship Id="rId62" Type="http://schemas.openxmlformats.org/officeDocument/2006/relationships/slideMaster" Target="slideMasters/slideMaster59.xml"/><Relationship Id="rId83" Type="http://schemas.openxmlformats.org/officeDocument/2006/relationships/slide" Target="slides/slide12.xml"/><Relationship Id="rId88" Type="http://schemas.openxmlformats.org/officeDocument/2006/relationships/slide" Target="slides/slide17.xml"/><Relationship Id="rId111" Type="http://schemas.openxmlformats.org/officeDocument/2006/relationships/slide" Target="slides/slide40.xml"/><Relationship Id="rId132" Type="http://schemas.openxmlformats.org/officeDocument/2006/relationships/slide" Target="slides/slide61.xml"/><Relationship Id="rId153" Type="http://schemas.openxmlformats.org/officeDocument/2006/relationships/slide" Target="slides/slide82.xml"/><Relationship Id="rId174" Type="http://schemas.openxmlformats.org/officeDocument/2006/relationships/slide" Target="slides/slide103.xml"/><Relationship Id="rId179" Type="http://schemas.openxmlformats.org/officeDocument/2006/relationships/slide" Target="slides/slide108.xml"/><Relationship Id="rId195" Type="http://schemas.openxmlformats.org/officeDocument/2006/relationships/slide" Target="slides/slide124.xml"/><Relationship Id="rId209" Type="http://schemas.openxmlformats.org/officeDocument/2006/relationships/slide" Target="slides/slide138.xml"/><Relationship Id="rId190" Type="http://schemas.openxmlformats.org/officeDocument/2006/relationships/slide" Target="slides/slide119.xml"/><Relationship Id="rId204" Type="http://schemas.openxmlformats.org/officeDocument/2006/relationships/slide" Target="slides/slide133.xml"/><Relationship Id="rId220" Type="http://schemas.openxmlformats.org/officeDocument/2006/relationships/slide" Target="slides/slide149.xml"/><Relationship Id="rId225" Type="http://schemas.openxmlformats.org/officeDocument/2006/relationships/slide" Target="slides/slide154.xml"/><Relationship Id="rId15" Type="http://schemas.openxmlformats.org/officeDocument/2006/relationships/slideMaster" Target="slideMasters/slideMaster12.xml"/><Relationship Id="rId36" Type="http://schemas.openxmlformats.org/officeDocument/2006/relationships/slideMaster" Target="slideMasters/slideMaster33.xml"/><Relationship Id="rId57" Type="http://schemas.openxmlformats.org/officeDocument/2006/relationships/slideMaster" Target="slideMasters/slideMaster54.xml"/><Relationship Id="rId106" Type="http://schemas.openxmlformats.org/officeDocument/2006/relationships/slide" Target="slides/slide35.xml"/><Relationship Id="rId127" Type="http://schemas.openxmlformats.org/officeDocument/2006/relationships/slide" Target="slides/slide56.xml"/><Relationship Id="rId10" Type="http://schemas.openxmlformats.org/officeDocument/2006/relationships/slideMaster" Target="slideMasters/slideMaster7.xml"/><Relationship Id="rId31" Type="http://schemas.openxmlformats.org/officeDocument/2006/relationships/slideMaster" Target="slideMasters/slideMaster28.xml"/><Relationship Id="rId52" Type="http://schemas.openxmlformats.org/officeDocument/2006/relationships/slideMaster" Target="slideMasters/slideMaster49.xml"/><Relationship Id="rId73" Type="http://schemas.openxmlformats.org/officeDocument/2006/relationships/slide" Target="slides/slide2.xml"/><Relationship Id="rId78" Type="http://schemas.openxmlformats.org/officeDocument/2006/relationships/slide" Target="slides/slide7.xml"/><Relationship Id="rId94" Type="http://schemas.openxmlformats.org/officeDocument/2006/relationships/slide" Target="slides/slide23.xml"/><Relationship Id="rId99" Type="http://schemas.openxmlformats.org/officeDocument/2006/relationships/slide" Target="slides/slide28.xml"/><Relationship Id="rId101" Type="http://schemas.openxmlformats.org/officeDocument/2006/relationships/slide" Target="slides/slide30.xml"/><Relationship Id="rId122" Type="http://schemas.openxmlformats.org/officeDocument/2006/relationships/slide" Target="slides/slide51.xml"/><Relationship Id="rId143" Type="http://schemas.openxmlformats.org/officeDocument/2006/relationships/slide" Target="slides/slide72.xml"/><Relationship Id="rId148" Type="http://schemas.openxmlformats.org/officeDocument/2006/relationships/slide" Target="slides/slide77.xml"/><Relationship Id="rId164" Type="http://schemas.openxmlformats.org/officeDocument/2006/relationships/slide" Target="slides/slide93.xml"/><Relationship Id="rId169" Type="http://schemas.openxmlformats.org/officeDocument/2006/relationships/slide" Target="slides/slide98.xml"/><Relationship Id="rId185" Type="http://schemas.openxmlformats.org/officeDocument/2006/relationships/slide" Target="slides/slide114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80" Type="http://schemas.openxmlformats.org/officeDocument/2006/relationships/slide" Target="slides/slide109.xml"/><Relationship Id="rId210" Type="http://schemas.openxmlformats.org/officeDocument/2006/relationships/slide" Target="slides/slide139.xml"/><Relationship Id="rId215" Type="http://schemas.openxmlformats.org/officeDocument/2006/relationships/slide" Target="slides/slide144.xml"/><Relationship Id="rId26" Type="http://schemas.openxmlformats.org/officeDocument/2006/relationships/slideMaster" Target="slideMasters/slideMaster23.xml"/><Relationship Id="rId231" Type="http://schemas.microsoft.com/office/2016/11/relationships/changesInfo" Target="changesInfos/changesInfo1.xml"/><Relationship Id="rId47" Type="http://schemas.openxmlformats.org/officeDocument/2006/relationships/slideMaster" Target="slideMasters/slideMaster44.xml"/><Relationship Id="rId68" Type="http://schemas.openxmlformats.org/officeDocument/2006/relationships/slideMaster" Target="slideMasters/slideMaster65.xml"/><Relationship Id="rId89" Type="http://schemas.openxmlformats.org/officeDocument/2006/relationships/slide" Target="slides/slide18.xml"/><Relationship Id="rId112" Type="http://schemas.openxmlformats.org/officeDocument/2006/relationships/slide" Target="slides/slide41.xml"/><Relationship Id="rId133" Type="http://schemas.openxmlformats.org/officeDocument/2006/relationships/slide" Target="slides/slide62.xml"/><Relationship Id="rId154" Type="http://schemas.openxmlformats.org/officeDocument/2006/relationships/slide" Target="slides/slide83.xml"/><Relationship Id="rId175" Type="http://schemas.openxmlformats.org/officeDocument/2006/relationships/slide" Target="slides/slide104.xml"/><Relationship Id="rId196" Type="http://schemas.openxmlformats.org/officeDocument/2006/relationships/slide" Target="slides/slide125.xml"/><Relationship Id="rId200" Type="http://schemas.openxmlformats.org/officeDocument/2006/relationships/slide" Target="slides/slide129.xml"/><Relationship Id="rId16" Type="http://schemas.openxmlformats.org/officeDocument/2006/relationships/slideMaster" Target="slideMasters/slideMaster13.xml"/><Relationship Id="rId221" Type="http://schemas.openxmlformats.org/officeDocument/2006/relationships/slide" Target="slides/slide150.xml"/><Relationship Id="rId37" Type="http://schemas.openxmlformats.org/officeDocument/2006/relationships/slideMaster" Target="slideMasters/slideMaster34.xml"/><Relationship Id="rId58" Type="http://schemas.openxmlformats.org/officeDocument/2006/relationships/slideMaster" Target="slideMasters/slideMaster55.xml"/><Relationship Id="rId79" Type="http://schemas.openxmlformats.org/officeDocument/2006/relationships/slide" Target="slides/slide8.xml"/><Relationship Id="rId102" Type="http://schemas.openxmlformats.org/officeDocument/2006/relationships/slide" Target="slides/slide31.xml"/><Relationship Id="rId123" Type="http://schemas.openxmlformats.org/officeDocument/2006/relationships/slide" Target="slides/slide52.xml"/><Relationship Id="rId144" Type="http://schemas.openxmlformats.org/officeDocument/2006/relationships/slide" Target="slides/slide73.xml"/><Relationship Id="rId90" Type="http://schemas.openxmlformats.org/officeDocument/2006/relationships/slide" Target="slides/slide19.xml"/><Relationship Id="rId165" Type="http://schemas.openxmlformats.org/officeDocument/2006/relationships/slide" Target="slides/slide94.xml"/><Relationship Id="rId186" Type="http://schemas.openxmlformats.org/officeDocument/2006/relationships/slide" Target="slides/slide115.xml"/><Relationship Id="rId211" Type="http://schemas.openxmlformats.org/officeDocument/2006/relationships/slide" Target="slides/slide140.xml"/><Relationship Id="rId27" Type="http://schemas.openxmlformats.org/officeDocument/2006/relationships/slideMaster" Target="slideMasters/slideMaster24.xml"/><Relationship Id="rId48" Type="http://schemas.openxmlformats.org/officeDocument/2006/relationships/slideMaster" Target="slideMasters/slideMaster45.xml"/><Relationship Id="rId69" Type="http://schemas.openxmlformats.org/officeDocument/2006/relationships/slideMaster" Target="slideMasters/slideMaster66.xml"/><Relationship Id="rId113" Type="http://schemas.openxmlformats.org/officeDocument/2006/relationships/slide" Target="slides/slide42.xml"/><Relationship Id="rId134" Type="http://schemas.openxmlformats.org/officeDocument/2006/relationships/slide" Target="slides/slide63.xml"/><Relationship Id="rId80" Type="http://schemas.openxmlformats.org/officeDocument/2006/relationships/slide" Target="slides/slide9.xml"/><Relationship Id="rId155" Type="http://schemas.openxmlformats.org/officeDocument/2006/relationships/slide" Target="slides/slide84.xml"/><Relationship Id="rId176" Type="http://schemas.openxmlformats.org/officeDocument/2006/relationships/slide" Target="slides/slide105.xml"/><Relationship Id="rId197" Type="http://schemas.openxmlformats.org/officeDocument/2006/relationships/slide" Target="slides/slide126.xml"/><Relationship Id="rId201" Type="http://schemas.openxmlformats.org/officeDocument/2006/relationships/slide" Target="slides/slide130.xml"/><Relationship Id="rId222" Type="http://schemas.openxmlformats.org/officeDocument/2006/relationships/slide" Target="slides/slide151.xml"/><Relationship Id="rId17" Type="http://schemas.openxmlformats.org/officeDocument/2006/relationships/slideMaster" Target="slideMasters/slideMaster14.xml"/><Relationship Id="rId38" Type="http://schemas.openxmlformats.org/officeDocument/2006/relationships/slideMaster" Target="slideMasters/slideMaster35.xml"/><Relationship Id="rId59" Type="http://schemas.openxmlformats.org/officeDocument/2006/relationships/slideMaster" Target="slideMasters/slideMaster56.xml"/><Relationship Id="rId103" Type="http://schemas.openxmlformats.org/officeDocument/2006/relationships/slide" Target="slides/slide32.xml"/><Relationship Id="rId124" Type="http://schemas.openxmlformats.org/officeDocument/2006/relationships/slide" Target="slides/slide53.xml"/><Relationship Id="rId70" Type="http://schemas.openxmlformats.org/officeDocument/2006/relationships/slideMaster" Target="slideMasters/slideMaster67.xml"/><Relationship Id="rId91" Type="http://schemas.openxmlformats.org/officeDocument/2006/relationships/slide" Target="slides/slide20.xml"/><Relationship Id="rId145" Type="http://schemas.openxmlformats.org/officeDocument/2006/relationships/slide" Target="slides/slide74.xml"/><Relationship Id="rId166" Type="http://schemas.openxmlformats.org/officeDocument/2006/relationships/slide" Target="slides/slide95.xml"/><Relationship Id="rId187" Type="http://schemas.openxmlformats.org/officeDocument/2006/relationships/slide" Target="slides/slide116.xml"/><Relationship Id="rId1" Type="http://schemas.openxmlformats.org/officeDocument/2006/relationships/customXml" Target="../customXml/item1.xml"/><Relationship Id="rId212" Type="http://schemas.openxmlformats.org/officeDocument/2006/relationships/slide" Target="slides/slide141.xml"/><Relationship Id="rId28" Type="http://schemas.openxmlformats.org/officeDocument/2006/relationships/slideMaster" Target="slideMasters/slideMaster25.xml"/><Relationship Id="rId49" Type="http://schemas.openxmlformats.org/officeDocument/2006/relationships/slideMaster" Target="slideMasters/slideMaster46.xml"/><Relationship Id="rId114" Type="http://schemas.openxmlformats.org/officeDocument/2006/relationships/slide" Target="slides/slide43.xml"/><Relationship Id="rId60" Type="http://schemas.openxmlformats.org/officeDocument/2006/relationships/slideMaster" Target="slideMasters/slideMaster57.xml"/><Relationship Id="rId81" Type="http://schemas.openxmlformats.org/officeDocument/2006/relationships/slide" Target="slides/slide10.xml"/><Relationship Id="rId135" Type="http://schemas.openxmlformats.org/officeDocument/2006/relationships/slide" Target="slides/slide64.xml"/><Relationship Id="rId156" Type="http://schemas.openxmlformats.org/officeDocument/2006/relationships/slide" Target="slides/slide85.xml"/><Relationship Id="rId177" Type="http://schemas.openxmlformats.org/officeDocument/2006/relationships/slide" Target="slides/slide106.xml"/><Relationship Id="rId198" Type="http://schemas.openxmlformats.org/officeDocument/2006/relationships/slide" Target="slides/slide127.xml"/><Relationship Id="rId202" Type="http://schemas.openxmlformats.org/officeDocument/2006/relationships/slide" Target="slides/slide131.xml"/><Relationship Id="rId223" Type="http://schemas.openxmlformats.org/officeDocument/2006/relationships/slide" Target="slides/slide152.xml"/><Relationship Id="rId18" Type="http://schemas.openxmlformats.org/officeDocument/2006/relationships/slideMaster" Target="slideMasters/slideMaster15.xml"/><Relationship Id="rId39" Type="http://schemas.openxmlformats.org/officeDocument/2006/relationships/slideMaster" Target="slideMasters/slideMaster36.xml"/><Relationship Id="rId50" Type="http://schemas.openxmlformats.org/officeDocument/2006/relationships/slideMaster" Target="slideMasters/slideMaster47.xml"/><Relationship Id="rId104" Type="http://schemas.openxmlformats.org/officeDocument/2006/relationships/slide" Target="slides/slide33.xml"/><Relationship Id="rId125" Type="http://schemas.openxmlformats.org/officeDocument/2006/relationships/slide" Target="slides/slide54.xml"/><Relationship Id="rId146" Type="http://schemas.openxmlformats.org/officeDocument/2006/relationships/slide" Target="slides/slide75.xml"/><Relationship Id="rId167" Type="http://schemas.openxmlformats.org/officeDocument/2006/relationships/slide" Target="slides/slide96.xml"/><Relationship Id="rId188" Type="http://schemas.openxmlformats.org/officeDocument/2006/relationships/slide" Target="slides/slide117.xml"/><Relationship Id="rId71" Type="http://schemas.openxmlformats.org/officeDocument/2006/relationships/slideMaster" Target="slideMasters/slideMaster68.xml"/><Relationship Id="rId92" Type="http://schemas.openxmlformats.org/officeDocument/2006/relationships/slide" Target="slides/slide21.xml"/><Relationship Id="rId213" Type="http://schemas.openxmlformats.org/officeDocument/2006/relationships/slide" Target="slides/slide142.xml"/><Relationship Id="rId2" Type="http://schemas.openxmlformats.org/officeDocument/2006/relationships/customXml" Target="../customXml/item2.xml"/><Relationship Id="rId29" Type="http://schemas.openxmlformats.org/officeDocument/2006/relationships/slideMaster" Target="slideMasters/slideMaster26.xml"/><Relationship Id="rId40" Type="http://schemas.openxmlformats.org/officeDocument/2006/relationships/slideMaster" Target="slideMasters/slideMaster37.xml"/><Relationship Id="rId115" Type="http://schemas.openxmlformats.org/officeDocument/2006/relationships/slide" Target="slides/slide44.xml"/><Relationship Id="rId136" Type="http://schemas.openxmlformats.org/officeDocument/2006/relationships/slide" Target="slides/slide65.xml"/><Relationship Id="rId157" Type="http://schemas.openxmlformats.org/officeDocument/2006/relationships/slide" Target="slides/slide86.xml"/><Relationship Id="rId178" Type="http://schemas.openxmlformats.org/officeDocument/2006/relationships/slide" Target="slides/slide107.xml"/><Relationship Id="rId61" Type="http://schemas.openxmlformats.org/officeDocument/2006/relationships/slideMaster" Target="slideMasters/slideMaster58.xml"/><Relationship Id="rId82" Type="http://schemas.openxmlformats.org/officeDocument/2006/relationships/slide" Target="slides/slide11.xml"/><Relationship Id="rId199" Type="http://schemas.openxmlformats.org/officeDocument/2006/relationships/slide" Target="slides/slide128.xml"/><Relationship Id="rId203" Type="http://schemas.openxmlformats.org/officeDocument/2006/relationships/slide" Target="slides/slide132.xml"/><Relationship Id="rId19" Type="http://schemas.openxmlformats.org/officeDocument/2006/relationships/slideMaster" Target="slideMasters/slideMaster16.xml"/><Relationship Id="rId224" Type="http://schemas.openxmlformats.org/officeDocument/2006/relationships/slide" Target="slides/slide153.xml"/><Relationship Id="rId30" Type="http://schemas.openxmlformats.org/officeDocument/2006/relationships/slideMaster" Target="slideMasters/slideMaster27.xml"/><Relationship Id="rId105" Type="http://schemas.openxmlformats.org/officeDocument/2006/relationships/slide" Target="slides/slide34.xml"/><Relationship Id="rId126" Type="http://schemas.openxmlformats.org/officeDocument/2006/relationships/slide" Target="slides/slide55.xml"/><Relationship Id="rId147" Type="http://schemas.openxmlformats.org/officeDocument/2006/relationships/slide" Target="slides/slide76.xml"/><Relationship Id="rId168" Type="http://schemas.openxmlformats.org/officeDocument/2006/relationships/slide" Target="slides/slide97.xml"/><Relationship Id="rId51" Type="http://schemas.openxmlformats.org/officeDocument/2006/relationships/slideMaster" Target="slideMasters/slideMaster48.xml"/><Relationship Id="rId72" Type="http://schemas.openxmlformats.org/officeDocument/2006/relationships/slide" Target="slides/slide1.xml"/><Relationship Id="rId93" Type="http://schemas.openxmlformats.org/officeDocument/2006/relationships/slide" Target="slides/slide22.xml"/><Relationship Id="rId189" Type="http://schemas.openxmlformats.org/officeDocument/2006/relationships/slide" Target="slides/slide118.xml"/><Relationship Id="rId3" Type="http://schemas.openxmlformats.org/officeDocument/2006/relationships/customXml" Target="../customXml/item3.xml"/><Relationship Id="rId214" Type="http://schemas.openxmlformats.org/officeDocument/2006/relationships/slide" Target="slides/slide14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gélique Neckebroeck" userId="S::angelique.neckebroeck@detaalsector.be::e799f4ef-f304-4075-ad8f-ebf44295d5ce" providerId="AD" clId="Web-{6BF89210-C48F-46EE-BBA5-79FFFB78F2EE}"/>
    <pc:docChg chg="modSld">
      <pc:chgData name="Angélique Neckebroeck" userId="S::angelique.neckebroeck@detaalsector.be::e799f4ef-f304-4075-ad8f-ebf44295d5ce" providerId="AD" clId="Web-{6BF89210-C48F-46EE-BBA5-79FFFB78F2EE}" dt="2018-06-14T13:19:03.940" v="33" actId="20577"/>
      <pc:docMkLst>
        <pc:docMk/>
      </pc:docMkLst>
      <pc:sldChg chg="modSp">
        <pc:chgData name="Angélique Neckebroeck" userId="S::angelique.neckebroeck@detaalsector.be::e799f4ef-f304-4075-ad8f-ebf44295d5ce" providerId="AD" clId="Web-{6BF89210-C48F-46EE-BBA5-79FFFB78F2EE}" dt="2018-06-14T13:19:03.924" v="32" actId="20577"/>
        <pc:sldMkLst>
          <pc:docMk/>
          <pc:sldMk cId="168335683" sldId="408"/>
        </pc:sldMkLst>
        <pc:spChg chg="mod">
          <ac:chgData name="Angélique Neckebroeck" userId="S::angelique.neckebroeck@detaalsector.be::e799f4ef-f304-4075-ad8f-ebf44295d5ce" providerId="AD" clId="Web-{6BF89210-C48F-46EE-BBA5-79FFFB78F2EE}" dt="2018-06-14T13:19:03.924" v="32" actId="20577"/>
          <ac:spMkLst>
            <pc:docMk/>
            <pc:sldMk cId="168335683" sldId="408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2A5698-73DE-4D24-B80A-628FC0B43684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F58FA1-B09C-4230-9502-45835774856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417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8FA1-B09C-4230-9502-45835774856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019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8FA1-B09C-4230-9502-45835774856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192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28200-EBAE-420A-96F6-D0A2C4962D6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10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04919-B5A6-4F85-A426-AED27A8D447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96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ACD56-9435-46EA-9E3A-B2A73FF13FB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76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83416-9973-4D03-9FC6-3190FE8E0D4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80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12B70-5FBC-4BF8-AA4B-AF3A340959A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97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F06AB-D741-4DD1-AD7B-DD7CF403687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23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24C6-1157-4597-ADD7-C30E9BD1DAD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466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C72BE-98BD-48DE-9A6C-3DFA2F88D03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29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41340-C9C1-4E79-B997-C72C730FCAA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54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DC8B1-D5A2-4B22-832E-E893F088E60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23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5F304-3843-4158-BFAF-443E4E5FA5F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85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5062C-03FE-4A0D-914F-B4D52FA2DA2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88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C7EB5-985F-46B7-AC4C-ABE764358FC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92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C626B-5D15-4F25-AA3A-5A59EA6297E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29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F67A9-10E5-4776-A397-0CCEB1B1253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38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002BD-B982-4196-B45E-9A6AB2D4743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83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B64B7-2F90-4EB9-A000-27089EAD7D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94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703DF-5D66-4841-A183-B4F2797A13F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27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CDAA-F465-457A-A375-594B259403E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33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4132A-BCC2-4D7A-8E8E-05E70555F1A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79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09085-3257-4BF4-9BA8-5C9A4045412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891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4EC61-2077-4FC0-942E-7E678CF055E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84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25963-26FA-4576-A5EB-3CCBA0A0D18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82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EBE77-BEF5-4881-BA68-A6861963E95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75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F9F6C-995D-48F5-BD6A-3740F37DF4A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62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4D8E5-266A-4E6C-9397-55D36668B46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497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F0B4B-609B-4831-86C9-CC7C59DB62F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71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23243-AC1E-4DB5-91BC-B34A752A435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99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3A637-541E-4613-8F7B-9F30447EE71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069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931DC-EA92-42E3-B36C-C28DC3F2820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168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E20F3-01B5-49B3-9070-B1C5F074289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000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B0C83-4637-49A1-8416-1C03BB09B7B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492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DF273-50D2-4355-B86E-4DEE102BFE1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59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EE0D3-0C45-436D-B96E-0C94A9536D4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3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D3BAC-BBD3-4695-A3F6-2F60BC8300E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32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5AB1-C2A8-4B3A-88B6-46AB262EFB2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A987B-E96B-4D25-A7E3-E5165A610A1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96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FDA26-95EC-4A5F-A98B-EE1CE65FE41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51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09E48-3E39-424E-BB77-3BFADC37510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113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890B8-FF65-4406-A10F-DCC60A18BA2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15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D36F9-240F-4982-B3FC-45C95C750CA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61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0E54-A16B-42CA-91D7-05C70F6AF10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74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E59A0-1BB9-40B8-9F06-1EB456039B2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33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0211E-57BB-48E7-BBB8-92D906FBCE1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32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E1983-3D22-498A-9C52-AF315B99D1E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3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D6A3E-22B1-4DE9-A0B0-E4127116D71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46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192D3-F425-4812-925E-E8F0631EFA8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68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EEFE-E16D-4EC5-BAE4-1D782AB5501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30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14E37-E11F-4287-8B7F-F47FA581049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206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353E1-86F2-4077-B977-8C944353DCD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91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4D4A9-9771-4D0F-8050-041A544A100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6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F988A-714B-4E13-A74E-C7EE1D83F3C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7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794A9-9479-4F72-99D9-2C52FD3041C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042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DF04E-E6E0-43A2-B430-B6C71472F24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99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1D7D6-5086-4F02-B4BC-ADBE512DC47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05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8EE2D-47B3-42E9-A737-BF2F5AC261B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5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739AB-E797-4ED7-96E9-594C69D0AA4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46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B4804-6F5F-4474-90B2-4FD346EAA99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70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3C493-5033-483C-B4C2-22406889D7D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00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8FC2E-0599-42A0-9248-080077B8B6E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67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5401F-CDD6-4B43-BDC6-26A70FEFDBD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40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330FA-5884-4132-9D2F-A588EB5387E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66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E454-9ADF-4188-9A14-4CD75319BA4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32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D9C6A-C6A4-4213-B630-BB2B778EA21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26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8B64B-15B3-434D-BD6D-4F6A701892B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69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77BF8-6CBF-46DD-ACBF-9D713DF4D91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16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4CA0C-E0EC-4B98-92AB-10AC5AC0862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493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2B598-1498-4B2B-9700-E1A93F2C62A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17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5B2CF-41D5-452C-94CF-6940DCB3B3A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45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2B9BC-584E-4388-822C-C2ECB0FE4CD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01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A7BEB-F012-40B8-9E70-3772F2CA378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18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4CFC7-8E60-456E-9031-B98E0DDD4AA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736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D8E32-E16A-4846-BB67-82229196FF7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86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16C0E-DDD8-4346-9421-A507B5347D9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17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BCFF9-0936-4FEB-BCEE-51F27936F77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498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D0A04-1261-494B-A968-0E1BD7216D3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23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844CE-A4D9-4E70-B032-2BC3B6625C2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05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B20F0-A8F3-42AB-AB49-EBB2F4101BA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14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8CA00-661D-4AE7-BB12-1080C70356A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43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ADB37-3766-412D-BA10-FF23B7902C2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4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F7DA1-9D1A-42CD-8DC5-A608C088BB7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16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B1D30-1380-4B70-AD8B-75EDEB1B61A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98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8A9F-C81B-4B5B-A1CB-6AF604697D2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7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F6D10-E1DC-4872-BB76-991CFF284A4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13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B074C-3BA3-46F1-B8C6-76C32797423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8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7425-5F0F-4580-BFAF-1F71BA1779E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9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55ECB-99CF-49F7-B597-F08E23EB75B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52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C4AE6-A9C8-44E4-8CAA-CC3CBFE3E29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27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BA487-E7AA-4F67-83A7-8D75DCFA758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16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F1993-BE67-43DE-95DB-C76D9B6B1F0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20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3736D-862A-4A72-8CFA-339B3491CF8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8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A8AE4-A446-4B58-A15B-1CCD22958BC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15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C0B8E-AD1C-40FE-B6ED-7B0BF9D6E01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34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7CFC6-544B-4752-A0B0-775D655D130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65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819F7-FE4E-4B0A-A96C-5E9AE987D1E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78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E40FB-736F-4245-9515-CCA1CBB22DE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59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8557B-3F43-4D4C-BEA8-AF7447DC71E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951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DFECF-B660-4DA3-8BBE-540E489C30F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40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7CE8C-4C80-43C5-9336-87DE1AC3466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79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26571-4E33-49FD-9DC0-5DDEFB7AD04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68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BCB2B-CE08-4DB7-AFCE-26DDCF8D527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89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DE531-A7F6-4658-B634-C234D7C301D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82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445DA-D95A-4F25-983B-D6D66ECDC9C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30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40EF3-1C97-4A70-8FF0-68025BCB986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438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5F894-7254-490B-92E5-73FA40EB734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86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29ED5-B563-4654-B9C8-F50B690B751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05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F50F0-3312-4801-AF2B-77209EEF116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609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18872-C11E-4524-B104-7AAB70FE5BA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49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17E45-8531-45D8-A11C-9857AB66FD9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5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5D2CE-8EE8-4DD6-8E7C-6AD53527058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828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62466-2299-48C4-AE6C-F80345A3929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441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B4298-D8D7-41C1-8D6B-5087C31E4EC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64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FD5D6-A7D6-4B03-B96A-2D5CE958978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12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A5213-BFA5-4092-8B94-4AF339BD50D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06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7B880-0D6D-45EB-ACF2-99781B1DA75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44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A8FE6-E0DF-4611-A292-F2660B5F7AE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44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21EAA-4936-4269-8329-C0C386DD863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67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436F9-0600-47DC-A9A6-92BC71D0069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15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A9DEF-0B93-4C4B-A8E2-27C976D3F32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96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DF66E-C490-495A-B512-981C3D37951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851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0FDA-EEFF-41BF-98C6-5404DDDC659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41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AF2A3-C98F-47C5-A779-7EA5F85422F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04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CFB2-1F0F-4760-B8CD-5B158941991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23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90D-2883-449B-B26C-E1FF056D898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5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100C9-720F-4E05-BEDE-C4D7E771DDC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09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78692-BE01-40D1-8850-676B1D8CE4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73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6348A-DBF3-4B43-A282-916A3C1736D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19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246EA-2C42-4B28-B846-58E9AF8A113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84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F522F-7BE1-47BD-B979-925FD156A4F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995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DD893-D7ED-45FB-8E7C-686E06B9B32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11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E28D8-722D-4EFC-AA65-F73AA39E948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247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5E5D3-DB39-4C98-BB49-5B2FFD3D24B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3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3FAF9-587B-49EB-9A8B-2A0301EF8E3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10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788A2-0F8B-40F8-B2F7-6CABFE94937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24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ECE56-517B-442B-947A-D02FCD7ECE6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77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12996-CAE7-4B63-98C6-8D134F5808F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88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3C0AF-A3CB-490A-9D8D-CB3370A75E8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12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83F5-0DE5-4176-94EC-141759A5105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77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7F6FF-236C-49EB-845A-0E4C304F8D6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39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59AEC-6D86-4C87-94E5-FBC515E29BF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43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8C377-7688-47CD-AF54-3ECF50ADAC9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80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696E1-786C-4CC9-8EDA-EB96B2CE02B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12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9CA7-5392-4DF3-B313-21DDE04331A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94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35BD3-B688-4613-A156-63E5E280671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921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7E0EB-0739-44BC-A179-A77B6248343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18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2B7DB-BAF9-4F6C-A8AC-26E6DA0C0B8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18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FCC35-B082-41B5-B644-47593B0D950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36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F4BCA-1628-41BB-9F76-B1554315474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7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1EEB7-90E0-4943-A5AE-40C86DE5A0D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90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BBBCA-974A-4325-8A22-5635FC12397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99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767F9-2083-4F94-8C24-E4E08D5B9E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95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F6936-28BA-4DDE-8B77-75DD265E9ED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31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B9151-C322-4431-89D4-D81E3DB4EEE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34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67BFF-B101-4BAA-82DF-A13243D6F86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33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8F4D8-02B9-4508-9A71-9E6DAB3D54A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68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E77E3-3B0B-40F3-BD36-CADA26C891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34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FFC72-E276-4AA8-8350-F00AE97C9D1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08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79F5F-B3B3-4FAB-9DFE-D186E568C2D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817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E0756-DFC3-4B7C-9B91-50E408E7963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36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EC95-1CF0-4FF2-98A3-A4EFE357D2E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72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ED4B7-1CDA-496C-A3B5-91B277A8E81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51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D667-109F-4164-8AFB-5D30D74A83D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98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82F51-86AF-41D6-A7B2-E47D1420F1B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33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00A4C-E311-48BD-87F0-292CB4EEB36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18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DBE8E-35A3-490A-B2E3-53B2ACCEA9F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66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1740E-8CC6-42A7-96F6-DCAA7E83C20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83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7CDC8-E02B-4357-AE90-9EE80528C30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91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0AF40-4EC4-4670-A5AC-5E58A46DDC2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82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A65E9-FE8E-4563-B1E9-67AF8A2DB7A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454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64A11-0A49-412C-B191-57517DDC67C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59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B68EB-A367-4856-B008-5236499F790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428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32FAC-A30E-4B23-9FC1-62CD83A5F37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80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0BA4A-618C-489B-AC53-9BADD975553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68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5517B-33DC-493C-94E1-AA73C2E7148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03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9C852-3058-4E95-B8B4-B47C671DE4A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061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7E426-265A-40EA-90A8-FF741775391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276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F26FE-3410-4BF7-A440-4AE338B460A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25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0B002-35C4-417E-9D11-9186FAB60C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00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C4D2-A370-435D-8F36-8CA5F1297E6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20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33748-C1C6-4E94-8376-BB5BA3B24EC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36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B7ABA-9479-40F9-90D5-7DDE086E0F1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002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36FFB-2459-4C3A-AD31-CBD6813C3AA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50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67B89-DEEF-431C-8EF0-03AFCAF7899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87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9D6F7-CA07-433A-B6D5-92CF911BB37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291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689B4-51C5-48E6-861F-7F048D9FBE2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00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860D0-31FC-436B-9DCC-BD48B1DB260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18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05C2F-78B3-4E16-8BB7-154350AC584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09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87159-A39C-415F-A7D2-13AB1EAB689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55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587B3-0AC8-422C-85E9-7B81D50D740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50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B44AC-8E04-4A29-8ABB-E0E320DA6E1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84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602CA-D392-4BB4-8110-AF7D0499953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18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EBCA5-8996-4D13-8D1E-C25DBBB5A57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4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53E0-C901-4161-8CAD-6CF7D7AB0D8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889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7E62A-96A8-4C08-8D62-82E134EE9F0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46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4482D-BDDA-408A-944F-AE5A6E13387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622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848C-1ADE-4B20-8A09-82F40BA81FC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2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A8E17-B0B7-42DE-BB45-2BC86AC981E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70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4240B-024F-49C3-810A-182B6EF5C1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12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45662-609B-4FD3-B2B9-26EC1A62CB8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85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9029B-C6EF-4E1B-9188-0E2582DB786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507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A2239-DE55-477B-8E2D-1182284CB22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78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5FC4F-D4C3-4F44-8733-A4CB5D9E714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22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2030A-8AE4-4F78-8663-928FFB84EEB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96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AB9CB-12F8-486E-A14E-819F2DCDA1C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8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B3F60-A634-4309-824F-C0468B997D1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28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F753A-A3A4-4201-B269-232EC4EA16A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99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8A368-A026-4A86-B4B4-0AC783C049F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45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489D3-4D0F-400E-80A6-D6CF3DFCE9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03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26401-E1C8-4972-AABC-40A5B1F4A16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80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D25FE-CD4E-4A45-BABF-C3D2D918E19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6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A2106-07F8-4E74-A8F6-6335C87B2B1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602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C4D44-C3ED-4963-8B2C-9B39727A87F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51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22CA6-B621-439D-B732-E34CB9D617A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00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049DA-FF31-4F38-9D4F-BAAB4A7376B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19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D4C5A-5D4B-4249-B0A6-5D3C8913829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853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FFF27-CD28-4DA4-A0A7-7228BEA1893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15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F67F6-87FE-449C-AEC7-9AB3184C162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62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223AA-52C7-4319-9F51-AEE5E7195AE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258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59192-5156-4D09-AC7E-803B75365FE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77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713AD-9E0F-4699-8546-8D76FB7DDC2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8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EC77C-F5DA-449B-A33A-782F817A1D8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973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7A327-2188-45D2-A6F3-F543AD2B696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392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90F4-F5C1-44CC-A0B5-94A999C53E9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821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1BE6-B5EA-4877-815C-1EA88624EF5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99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E38EA-6ED5-4B2C-801B-69E84F0ED49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82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C7632-9DB0-457C-A705-3A2D3C5563B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79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D5DA7-B866-4084-AFD7-01C98822FD0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87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3B9A-039F-4C39-9147-F80F4F72442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175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31125-7CC7-4851-ABF7-6F8FAE381B0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89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BD968-17A0-441D-8434-88344C1E077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27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751AB-2681-41F0-BF9D-D0D722165A7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48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5FD8B-64CA-4C87-A9D5-928371B3241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42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FFD1F-7661-4F05-A5D2-ED60EA26447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27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95FC-C2CD-4672-81B1-585BA7A92B4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72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2C942-FE7B-40DC-9B5E-6C2D9A30099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72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1A76D-86BB-4D18-8951-1124EFE1E20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447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65542-541F-487C-8734-B33855B3EB2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2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E2FDC-1958-40BD-BA23-966C0C57EE0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72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47C13-7EF0-4410-A05D-E6D9E24234E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66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A1ABA-6E08-4186-BC8D-372228575CB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08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6E94F-A0E2-4761-85B7-C52840B9C1C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92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F46F5-0D9B-452F-A8AD-7F9DC2C8479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44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B48E5-073A-4B9F-81EF-28FA9350EB0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444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A9717-739A-436A-9C67-791CF07C866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19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975E2-4661-4774-B317-F655082E3DD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51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9FA93-077A-4426-A98C-79CCD020E3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32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D5140-E01D-4D69-A536-74C3C51B9B2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08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52484-4D3C-4CF9-A01F-6E7099E9B66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06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10B05-FF6E-495C-8FFB-0DE84C3ACD0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89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FC71A-6322-48C2-9EAE-4F5012A469E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2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27F4-12DA-4F5C-9B6B-C140A138225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187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6CB9D-7446-48D8-8C5F-7D363274B0C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676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B6F67-C3C9-48F8-8BBD-506F190EAD1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07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E6C27-3BC5-47EB-9C9C-52D151A0C3A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86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5C99-15AA-44E7-B7A6-71C8A94379E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38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67D16-854B-49A6-8447-83B21ADA19C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463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F10D1-35CD-43D9-A671-708E04B3F9B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04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C7B2-10D1-4AB0-9782-E825F2AC58A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23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D8E8D-68BE-4994-8B74-5EE244E0896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52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A15E7-F693-4D8F-98AA-59EC2558DFB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23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95A35-0627-4755-9FEA-46C66B7D8AB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167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A74E0-141D-43F6-B6E3-72DA3863A2B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375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5216-9A77-40D9-BA9C-C911ADB3179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14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257C-8C0C-4991-9191-8E513F53FE1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84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80353-2D89-464F-B135-3CD524D7688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063C6-DA3F-437B-BEC8-A5AD629D07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3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C8FAD-9B3B-4810-92C4-E6BF99A9284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08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C52E1-5A74-4326-9577-762359159D0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67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7C403-8288-4A8E-86E8-66B4BFFBB86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07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895A-98E4-4543-BA10-E87963D09EF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776D6-6B90-46FF-9594-F221B2CCD9A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05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E5BD-E412-4024-9B27-2CAF7153FF3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38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BBEC2-ACEE-48AF-BF3A-5E5E852486A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37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AB097-FA25-45E6-9FE2-D950002EE8E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17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8107B-E66C-40B0-970D-C01F2E2CD95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251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AC511-4039-4C3C-AFA8-23551468304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00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1C4B8-1E26-4BA7-A16E-A5F7BA6DADA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97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38966-BA1B-448D-B63A-7ED14EE34FC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71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95FB5-4603-4B1F-AB24-9D8A65DC7A7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19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864F5-13A5-4D14-A5EA-5981C57E0C8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50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0E2B5-975D-4CB3-8CFB-7BCF9E9F9FF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49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4C23D-E53F-4D6E-9907-FCEBBEE2B16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91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B48DD-0302-453D-A91D-FAD61B3CF01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14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B2C78-7F75-4E0F-9060-6214F90C928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57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AF21A-ED9D-4187-BE28-892FDED11C0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54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F6A87-C5F9-4761-BF3D-1F17EF78A7A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506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4EBE5-17BB-40F3-96A9-E917E55E969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55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B556-D693-4389-8581-8A6BF1531D0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38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11751-7669-4765-8781-7DF4A350BE3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8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6CE80-356F-4253-9B3D-B5EAD8CEA57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39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F144F-A118-4900-B59C-F559A306CEC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12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F9296-2A0B-49B4-9736-EC628042772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11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BFFFC-DA9A-448E-AFF9-5197FEF05F8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45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E04D1-F2D0-4BDE-BDBF-5A6A60BF5D8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12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81C09-ED78-433E-B092-A7CB9090036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80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F8B38-64B5-4977-8534-02C6D4A7A33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83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DE31E-D032-4EE6-9EC3-229C93A0353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76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A3EFD-B061-411C-8954-8C4F03876E6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02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85660-D7D9-4072-8992-CF3BF48CE0A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88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40B49-D258-4C2F-B861-C159B0FD39E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52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8284E-0871-4291-97A8-70D3D60C14D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27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0884F-F95D-46EE-8DF3-FE5DAD12E0F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354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309C2-391D-4E8C-8A48-5D2ECE83286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14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AE9E5-758A-4686-AC26-E4052555D06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76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16771-DED3-4C4C-8E11-48B0F7059C6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67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9AEB3-5C86-4B1C-BD49-49A2C270B15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63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E29F5-42A7-4932-BCEF-0A4D3D578E5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517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D10A4-079A-4209-9241-C2B928D9FBF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44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3045E-12BF-4EE4-B287-0792A2665B5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14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0E899-6C58-4E0C-AABF-1D8FD1C63B1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97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E8FB9-68C3-4FD5-B981-04A1F81F7CE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11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99F8C-E883-41C3-9990-B7EED6CBC48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33A9B-AEDE-4AF7-95E4-5FBC9341D8A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19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683CD-D290-40E6-AE21-A2212BFB6C2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557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9C1BE-FF6B-47F9-970C-F49153E168F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67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EE77F-2F9C-40FF-AF4F-E8FCD9A9B74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48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C5AC9-91D4-42B3-BC6A-6B8A63B9B21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0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C078E-F060-4A48-AC80-F5D49762341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45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92D4-0D3B-4342-BC1C-E5CF2846EE2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21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C2153-167C-4B3F-820D-8C164DD1C5E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3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00F89-3D69-4D51-BC2C-8E1D7B8984A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44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0D75B-C70B-4A76-B89E-95257BAEDB9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137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61D53-3909-4D46-A738-FBDE9EE61A3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80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78ED2-F280-4F11-B5EA-C42BE4B98ED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942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844F6-08F9-4744-A7BE-A8E2ECDB0CF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42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46B27-25AE-4DD5-8F9F-F631CF2CA6C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C5A1B-82DC-4473-BC5B-365BE5DD425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4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D7B79-C2AE-44D9-922C-25BEB77C305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89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ED4D8-F2D3-49F8-BDBA-415126425EE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24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9015E-AEA5-46F4-9391-61BF86F64CD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66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8A562-46B4-4A74-8BAF-E710DFB9EE6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78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BC3D5-8293-48D4-8FA5-CAB28AA78EC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91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7C8B6-F9C5-4BEC-B3FA-28B9D9AFE73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31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6853A-864E-4C49-8B8F-112F450A455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52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2F7F-3024-4401-A8A6-38969489411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12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9B82-FDF4-42E3-A804-1CA14E347CF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22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1A5E-F8F9-415A-81AF-E11D60F9C42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206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AE41C-8341-48D8-B59B-C938E334E9A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088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845F0-A50D-4A25-950F-748A57FD70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83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9DBB1-757A-40F5-890A-BCCDD443FB3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65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F78B1-224F-4E81-B1C1-7C7E501FF89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66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A6EA3-F9EC-4D35-BBDE-97B16AAC232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19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ECD2F-7454-4E45-BA69-FFFEBE9DC3C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62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4CD2-B404-491B-98C5-91B23925383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61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3D880-1831-4439-95BC-79379C79192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71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33A22-FC73-442D-A720-4B14E9D9A63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39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399ED-B69F-4193-AACF-DFF7CB436E6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281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55E80-B0B8-4C3D-961A-F0204640CAC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82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CF4DC-B691-41EB-8A6B-4E61651E4B4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72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E2A63-D26A-4FEE-BA29-85034C015ED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811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ABDC-F5E2-4D63-B46F-D4CE6B95F48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92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2F5B1-6DC4-4420-9AF0-DBE8A95D6AA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62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0AEF3-4498-4A41-A7F3-329F1D3463E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34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110A8-F412-4F03-80D9-B4CEA630D13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06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14C60-C8B8-4F00-B600-9CF86BC6365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22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78AD1-AADC-4054-BFC2-CD5F4D748E1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17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EA153-34B1-46EB-AC66-DEAFA35A890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61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C17E0-FBE4-4CC1-82E4-73F2A34B4B5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42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AB693-D664-4CF8-A5C5-D3B55BE91E0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39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36A12-67BE-4BF8-BB2C-8D6A23EC3A1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91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C7B4C-836D-42F7-A40D-E15F71C5600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928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CF46B-88CD-4718-A6DB-10D125D6BA7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02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C4670-EAD5-471D-8C51-C3DB5FC22AA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73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058BB-0110-42F1-93C6-3BA4940EF0D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64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5DEBC-2D92-48C4-BB20-FF247E2879F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46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432FB-B766-4642-839E-41BA67EC6B2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29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BD2F0-C541-4DA4-8B06-F6BA4773120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28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67E12-D555-46B8-A8FC-33D4BD6B6C3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13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9EB58-58C5-48F8-9322-77F962AB9F7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98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8F979-2987-4797-99FB-184FA48CBB0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622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50FBE-CB31-4E50-A173-767D9BF00C4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30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10CC6-34D1-4421-9377-AD106BD9EC1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97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9CB9D-5FB6-4728-8E77-0170C48DCFD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176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E9231-A1C8-46B8-8D8A-2F5B8AD38A8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85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7BBAB-BEB6-438D-961F-1D8F5B6B1F8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68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12677-F949-4B67-A070-7045755962B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336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AF9C6-A4B2-465B-BA38-6A42EB6C30F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04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B0D2D-FAFC-4FD3-92DE-9AC51909449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012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5E5A4-2991-492E-A142-91B630E1BDC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79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26D2-DF30-4501-8D73-DCF94608A36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415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B6170-89D3-40B5-8EE1-82F6E20B8F6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6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55209-5D51-407A-B8B1-83A0ABA17A1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72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85D66-2E73-40F7-ABF8-60BDB117F3B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09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0ED33-E71A-476E-9CD0-F294540D95D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42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22EEA-C6F4-4E84-95A7-7398900E19B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8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F5282-0BAE-4FBE-AFE1-703FA716DAD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67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4536-BFE7-4BB6-9C18-391D59FF0F4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54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764F5-33B0-4D73-83BB-8C9CA874B11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93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4664E-2267-4B6A-9D25-A4BE6A0C070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B2D5E-7B46-4241-BEE8-673719A628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30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55B2D-5D2D-4FF6-8C25-8A9A3D7FF4B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131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D26EE-1E42-49AE-AFE4-7A04B604300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83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52A23-3276-414C-BECE-AB65AF8BF89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142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A89B3-C976-4FD5-B262-C8CC9291C02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74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37DE1-82BE-4D91-8C08-0F07EF8F319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87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4E512-6847-4AC6-B6AB-E0408672F31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39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62024-D2BB-4C14-AC7F-4D456B58D21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218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9B42B-FD70-41C9-91D4-5962C23AA55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30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15CB6-E910-4B9A-A76C-59036B0099F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74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1162F-092C-453F-A781-ED9C98C90C0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12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B0445-98E1-4CFF-AAB7-6ADA066E17B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66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821C3-424C-4FD4-843A-6A8028B5F0F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33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7EBD4-DE8B-4218-BDEE-5B0B4F1DD24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0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813F7-6085-466A-A6CD-3D1B49A5396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42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2C657-54A0-42A8-8616-E58627AF4F8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53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88046-74AF-478E-ACDC-159A801C79E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56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8D544-B57B-4086-B438-A323768C60E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98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C3767-89CF-4921-8768-834621CBB8D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36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0A163-C5F1-49B8-8639-614F8F8180D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55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DDFAD-1E7D-41C4-B283-EFD62292485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134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47A36-37EB-4DF0-920D-CBBDFEF41A1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72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AFC70-F0CB-4B96-A7C1-1AF3B62F630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F50AD-54EF-46AD-A697-9FEE2FB1C40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75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509DC-AA76-45C4-8D70-22E20082A49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6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C65F8-1B04-436A-8025-1DDBFCF9CE4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12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665EA-26CE-4DFB-B4D9-D3B49A49342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515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67C0B-8961-48D7-88F6-62661AE987C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90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A4FA0-813E-411B-9E20-C266F737E3A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74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64439-D549-4EA2-877D-1DDC47AF700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32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F4362-59FF-4A69-8C52-A43FBBB1D9F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25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42BB1-ED30-4DA0-BDC7-5A40714B385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471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4DC86-EB62-4317-9FA1-5C5582CCAE4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938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117A7-B04B-436D-8CA9-F6549442023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39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70657-D8CD-42E5-AE48-6A427E139DE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58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CFAE7-7E24-4805-9360-C222F236614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5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AF11A-DE88-49FB-BC66-B6C243BEC64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02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FA3BB-F232-4927-9DBD-4B1E7457DA9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918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D1138-1A18-4E27-8C1B-A8B00626F05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03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34BE5-7D35-447D-B2FF-170CCDB1BBD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52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C7FE8-340B-45D3-B8C9-018A07DA5EC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6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A40CF-B9F4-4DD9-B8AA-EDE3E358E5D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8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39B05-752C-4B0C-AF51-6ADDF71BCBC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18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D2FF-2134-4645-B44A-74BD5BD2854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6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DDAF8-A036-485A-BC90-E1AF3E1CF0C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623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8AFE9-0D26-4128-AD29-56BD779E599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26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5E9FF-57FE-4CB7-A824-51702644836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55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969EC-1331-46C7-9DBE-E168003E1E4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07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F4229-489E-4DFE-BD70-7047D316141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09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72812-BD36-40BB-B68E-78DFCB79338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64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F7BFD-BFAE-4705-8E83-39405388D7C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41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E834-1791-4269-B57F-DF174E90411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770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26574-3333-46A8-8C6C-88B67275E1A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965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A39D2-3A64-4312-B6A6-3DC08512264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99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26DE8-B23F-46E5-91E7-70D5321AC31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993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171EB-0FC0-4F7F-8E64-365483C38C0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189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18091-6E35-4492-87B2-3FE985CD8A4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4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A8C2D-D3C8-499C-A884-74007D16368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2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594EA-CAA2-4723-9C17-9CC328FCCD8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43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1ACFE-DF62-4B3C-8028-17F8BE3B888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286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06B0-9431-482C-BD26-7AF86A3818F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59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44316-4A22-4CC8-B42C-F8A3D7B83E0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53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B556-66C7-4F79-BB17-6F98AD74AB2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20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C119D-7961-4286-80A0-02372EA8F14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66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ECD07-B671-4FDE-874E-6272AC0D6D2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10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39230-2134-4010-BE1D-A26F26468EA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76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7ED25-6624-4044-9441-C631B0531BB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45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02AB-5B0A-42BC-8F89-B9777CFF658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178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1BF3B-AE13-4E6C-B31B-BA1C86E31CC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85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F801F-20EB-4B84-A451-4D71971F776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07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74AD4-AD7C-4EE9-B861-E5EE78D830E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05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FC7B2-F270-4510-953E-948AB1AE37F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85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39AD4-36AC-489C-9FC7-44284F867BF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13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EA573-6896-4F6F-8956-52368CED41E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084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B821D-370D-482A-B937-2259D90D08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877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AB80B-0CD1-44C8-A01F-58D20600E6C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770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BB440-A5A2-4F84-98A4-E706D01B9E3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59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21CE0-58DD-49E0-BC04-8016F4D2BDE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77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606CE-6B41-4DFE-9880-FEA4B660F0E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70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6F76D-D882-4092-BF61-D3B21C4E46C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99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14204-FF97-4027-98F3-CEB56511998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74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A6F2-1FF7-43C0-8C8F-B087ED9245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04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F29E6-403A-4011-9820-FE8418D4A9B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44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2A812-8F99-4FEE-9ADF-F861393616D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26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7CFBE-7AA7-4912-8F67-4016CCF3D65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176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3BC7-C074-4D28-BA4A-1596CA7CE40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37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98163-D04C-44C9-AA80-5FF87F82F9B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77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68725-7F33-419E-AB6F-998815585DD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18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67D46-7201-4FD9-AA03-EE9FC08ED56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69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5866F-E57B-45A3-8160-7EA2D409BEF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667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97E0-563E-44B8-B7AD-CD10A424298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16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B1132-6D86-43B6-A9CF-B468A333E52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53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30267-86D1-4053-AF6C-74AE70C9562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18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B1D53-74F8-4411-A27A-06B1EAFACE6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93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61061-C916-435B-AD92-E3C7DD8DB96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28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5C815-D910-44F4-BDD7-5B93743162C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31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5D766-DAC4-4B37-BFC1-332583CE439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57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1AC77-1A4E-4238-932C-1F170307CE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00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33068-3498-4246-B941-ADB3C587698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29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62968-EA01-40E4-A709-10C8D1A8029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02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B6268-D6EB-4FC8-90ED-C2452F3B140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28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BC5EA-68B5-4B17-BAB1-D89E7CB6652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469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0CCAE-9610-4FD4-850B-73E4EC5B032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87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0FEF6-05AE-4118-81C4-58ADE5ABCB8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992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26CF2-0C7F-4108-991C-BFA536D9345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3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767D3-00EA-4D17-B20E-28BE7E61514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36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07C0F-D28F-47DE-AAC6-60726B67C7A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71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CBCF1-D261-4CA8-8F76-9AAF8BCA9D6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931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7CF90-E4E4-4BC0-AD6A-1C5CFED449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13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F6724-7FCE-4818-84D6-E083FDA06B8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59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A168C-447A-4FF7-83BC-A41DAA623E9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64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E2B69-BADE-4A6A-AB83-C0D845A49CC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77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BF78A-D839-44CA-B019-81CBEBF7FA9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56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036B2-B379-46B1-ACF5-17163042C41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22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33361-D578-43E8-AE3D-1E36752BC13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2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6DDC-C62B-40FC-839F-A7B5114C0C4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93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FB426-3699-4A67-9C89-F3BE629737F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19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90E76-322C-429E-842E-50F5ADA4CFD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10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5CBFB-3437-4532-A855-4B03F21CC15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04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7DC6F-97C2-44EE-B928-767B11239EF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96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3AF26-B3EC-48C4-9570-3AF6B730EDC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12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D1F19-C2C8-487C-AA98-0516D56CFA4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11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672A1-DF42-4C50-9A54-B7ADE646E6B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37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CC37D-9FB7-4121-9421-158DBCBCF68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496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890B4-0EC8-4568-96A0-A796062DEF1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30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1834-11EF-4CA2-9908-0A559C8F512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96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E1702-5AD2-457D-9A17-9B2B6E98522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5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9BBC-FA51-4AE0-A6F9-45697E9729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88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F1380-1C00-48CC-8EAB-D2D1C888F9B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83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1EBDF-E178-4718-BAD7-40DB926B2A1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31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A88F5-BFFF-4159-A775-3AE99FB8EEB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07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4B869-FA6A-42AA-B844-98556D86CD6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978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1C7A-3565-40CE-AC5B-A68FC02B17F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321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79AA-32DA-48CE-80C4-ECF815633B8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67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BA99-C3CA-4D7E-B826-0DF6DB6BCA5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92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DD38C-5D8C-43F3-B779-72EB1D32F94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9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C38EF-4D95-46E5-98B3-65CB8EDEF2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51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50D80-EA12-4929-A174-D1D0D1A87BE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74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F823F-EDF6-4E50-8E6C-089FDC3646C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563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1F34F-4ADA-4D1A-9732-F1B4DC8F844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26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77B9-C354-4E92-8680-9C9808A07C7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40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D5D7E-254C-4691-9392-30639A6C767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46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513CF-F4D3-4F25-ACEA-146C3B4D012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64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981E0-1721-4A9C-BB09-B2F6F0BE0DE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92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B3A9-32B2-47A4-AB4C-8D98D34396D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86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DF7BE-D09F-49AB-8373-F31C7C698F5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74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96A68-4A5F-42CF-AE01-BB634C195FE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2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4337B-1FAE-4D2E-B1C2-498CC4C789A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29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95CB9-EBE4-4172-91EE-07D38CCEC6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031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EAF1C-508E-4621-9A3C-FFE39844BA8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84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A00A4-1AC1-4E80-BFB6-D1400B825F6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8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794D7-AA78-4632-9332-E13102A8801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77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FEFC1-82B4-4DF6-B54B-846288DF83C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57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63863-0F58-4F74-B3FA-0D39B56F088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63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FF278-9B6E-4D9F-A5C1-281248D778C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00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3D34E-18D6-4375-9596-DE807C15DB1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94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5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D8CFF-8235-458F-BD14-DB10B263B9F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306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5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597D7-B2F1-413E-BF66-62C323876BD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244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5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46112-014F-4F3C-9F82-1C65305644A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71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5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9A27D-4CD3-4D97-AA23-5BEDDFFEEEB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1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5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16CA1-D090-4F26-AA68-905AD3E1AAD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64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5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CF98E-2DB0-4A4F-A133-918CAF37333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598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5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23D84-31B1-4A92-BD43-53933D169A1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09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5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03598-1B8D-4D14-B5A0-6750A3EAEF6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92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5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D30D-8F23-4CBA-8F4F-2BE74244ECE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64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5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CB96B-2488-4BBE-8ED9-AA1F5932690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08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2981-E6F4-4FD3-89D2-4647F6F5DF1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458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3A317-2CFC-47B3-8DE1-926A6E5F19F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10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6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8E660-6FEF-4AC5-866A-04B66EF7279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66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6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143C8-168D-49DA-B1A4-D76D146684E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75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6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43A3-240E-4A49-A450-3C030C30B9F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34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6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867F-5F93-45EB-94A1-FE22DBEC3E8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71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6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D62B1-A78C-422D-9F01-FBA34F0242C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81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6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CA9FE-158B-4FF7-AA45-AE44A3C816C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33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6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9EE97-3112-4B87-9C34-18DE31B635A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7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6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B4D06-FD42-419A-982E-AF2321F1640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37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6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5E2B-72BD-46FD-AB5A-54461F68784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89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6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642E7-E194-48B7-B75F-8327ED6AB12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74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29EB3-F87C-4BED-B015-404FEE0387D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7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6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4ACE1-F0C6-40F2-B16F-C4D1B620616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21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6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FD135-8B3E-41F5-8963-1FAEF202B28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5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6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1D54-24E7-4A25-ABCB-25B0786126B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85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6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344D2-6BFD-4B8A-9B06-144D8D72EFB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61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6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E54C2-4867-42B9-A3AF-F05E28C1851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02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6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DE4A1-395E-42A6-BA23-84544C75BF4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92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6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4D62-475F-458D-A890-8BBDD2ADED6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68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6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F463B-3B5B-4F23-9D38-12428C92ABE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50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6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8E730-7D7C-46F1-900D-CCBE8CF7B00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069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6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FBE9A-3E7D-4C83-B407-8CB0A0D7A6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0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EB960-A315-4492-9A40-BE724A80360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82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6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383E7-E408-4E04-9FE1-230D142869E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956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6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AD2ED-0BCB-4D0E-B10D-233E6C7F54E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97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6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6445-3641-41FE-9C2E-5FA1C94C48D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09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6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0054C-DDC1-4B5C-9B35-2924D3D7B7B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08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6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B9D16-26F0-4F27-8CBA-C581F5B56DD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91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6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0E606-9D27-444F-8E5A-DD253EFB461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792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6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4183A-A912-4577-A377-A40D2C9F93C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067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6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72066-3AF3-4396-A7E2-FB8DC7DFBF2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105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6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A81BD-2B5B-4B98-9D4F-708D3188B30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68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6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F4975-AFFD-49AA-9E71-E0B6F81FA6F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398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C426C-B95F-48B0-AF13-455E6F698FE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17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6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B83DE-EA93-4C70-AF23-427EF7EE1E4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40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6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CBB3-DB3E-4236-9853-C3D799C44A3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00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6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02BD8-F8FF-4263-86C9-5A80334E46F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59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6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72DC-49B0-4673-964F-6A5B9AD4ACB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30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6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3C36-5099-480B-B949-221B641528D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01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6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8C7A4-EEE2-4235-BD7E-FAB776204C8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98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6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AFAA9-4805-4D6C-AEFC-53F0F33D7C1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19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6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25655-D16A-48E0-AC2C-35DE3D68B4D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4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6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AD3C2-95B8-4EC4-BD7D-14A4BE6D643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37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6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260A5-CE91-467A-9626-864B7F95D5B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52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FD25D-20B5-4A74-B05E-8D70B207FA5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51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6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9A338-8041-4DE0-A425-59B52BB6426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11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6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D129E-FCB2-449D-A502-60DCBE2518A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227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6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D9B42-AC19-401D-B8F6-05430495327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13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6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34E35-E7A4-4881-AEF4-A0DE166FBDD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98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6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19881-98C6-4BF7-BCE3-920E983AFED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31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6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84404-B24E-4FBF-ADE8-0933334C448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06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6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003C-5A55-48B9-B4B1-0E6ACEEFE76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21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6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1185-68A8-4372-9082-7DB9DBCCBF0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27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6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0B371-76AD-40CD-9697-B3CF178F9B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68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6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BA8F-9F0C-452C-8120-24DD7FA6657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61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DC591-F02A-4FA5-9D29-36013235023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47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6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A28A3-2366-4627-B8F8-8609E66280C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77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6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699D9-E158-4A82-BE94-EB9D92EC540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67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6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6B619-0F20-4D01-9A85-13A5F50422E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88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6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547FE-4F64-4426-A866-9C6CF0A6BA3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51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6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9AB0D-72E3-49AE-BE41-147731EAEE3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53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6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55BFB-F5FB-4518-8251-223D17A914F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652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6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CBF3C-930E-4287-9E2B-B8B2DBB70C0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512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6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13BE-80F8-44AE-98C6-FE79FF89663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81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6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656F8-E1E5-4B00-846E-0056D83C8EC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52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6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F16B3-1038-4EC4-AA69-77C07E8321B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27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FEEBF-2824-46A8-9835-052B724F545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66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6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1B7A-A210-4808-9E07-D2973C9D9D7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50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6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D009C-AED5-4ACB-A89C-CFB5ED063E2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34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6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F363B-11E8-45AD-9BF0-503E0891776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9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6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87BD8-8DCC-4130-BAAD-9FC68182AE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19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6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11820-8539-47DE-B150-03287EB9790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56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6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BE062-12F2-47A5-881F-310D309F7DC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37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6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A2B51-52BA-4E26-8FCD-A684958ED7D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03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6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C51D0-46BD-4B64-96A8-B87D32FDA9F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01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6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3E7FE-193E-4E49-9EFA-324CFB48897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6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6403A-6508-4391-BF6D-6CB56811E9F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50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CB2B7-DFE1-483D-B7D4-96711176ABD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85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6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443FF-29D1-4F97-8BD4-139A9453007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12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6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1416A-7771-49E8-A772-9A33CCB25FF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85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6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945E9-E93B-41A5-AE2A-8CE40229FED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4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6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B2EF1-71BF-43B5-831D-E9596BA12CB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80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6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1F70D-E5BA-495D-8471-9C64DD97F95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117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6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9188-CC06-4CF1-ACC2-84E61E4AD8B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82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6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75F6B-953E-438C-828F-1B7370208EE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16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6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D4DC5-F6ED-433F-A566-1829303325D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90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6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423F8-0AAC-4ADC-BCC2-2E00C66A669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25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6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F785F-E898-4879-A006-274E8731CA6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305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C6A68-4918-4234-929C-8FCD25DF312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38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6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D5927-F1EF-4367-A626-2AF2F2A2F5F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97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6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23B1B-57FD-476B-93E7-DA31F79CCCD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00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6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D27B-9E7A-4374-AF86-441AC76963B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78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6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BDC3F-4948-4544-8E41-1A8966CD68B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23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6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C4D0-EB50-4998-9FAB-C234BB07DAF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902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6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7B8A8-6E83-45BC-BBA4-A943E9DC56D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422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6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6766-DAE7-4D09-A2F0-DD5B2A42AF5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56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6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5DEFC-0C8D-4842-ACEA-44F8ECC31BB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32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6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C955B-1EED-44FA-A5EC-C69F1C8EC2D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44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6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B0B18-FE8B-4EFF-905A-85FEF79427B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64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7AA49-303A-431A-8BC1-1DD8E382226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08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6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B8311-0330-4C7E-97C5-D590FCA19E6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06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6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AE5C-A50A-4710-A481-CF40D7C1B4C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116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6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F5D26-81EE-42CC-90D6-D33A683EBD6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95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6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8C9D2-B6CF-4021-8B54-C4964D92320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30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6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9D73C-DA5A-4E47-A5B9-EF7E3E7555B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57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6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CFE2E-3330-4B01-9C19-B5CC219486B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94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6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D970-DD9A-4927-8866-29F96F30612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38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6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5CCC4-470B-4C85-927B-158E2B87DC9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66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6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96546-4257-43C8-9573-2C05840E17C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82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6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6900D-1C07-45FE-B58C-9AC10BC6D05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72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E8DB-3863-47D6-A236-BA841C0C844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05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64917-7C11-4B40-B3F4-84F4195F1C0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90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7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D7300-C0A8-47B3-BD15-FA2ECC3618E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08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7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924F9-3CF1-4638-8C33-B6AEFB16F7E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4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7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A3E4C-974F-42D2-AD85-735BD464316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37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7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C79E-5797-4262-8414-3277E99589C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7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7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18655-B638-47F2-A35B-AFE41A57A14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80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7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9C648-9912-455E-8890-1A11A407EE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08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7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546F4-3237-4BFB-99C0-2119E2CDE0A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31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7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3EE61-CB62-474F-823A-DE479A6F492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58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7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14995-A85E-469C-AF2F-125BF209F6C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50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7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28626-FF4F-4E0B-81B3-2C9F7D442DB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66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540EA-00DE-43F8-9FBF-01D42B7EEEF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74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7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5F085-B904-45A6-AD47-E0C78729908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07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7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77118-7AC2-4616-B60A-A9AAF764D19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0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7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A2303-0196-4D7D-9404-15C121B861D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32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7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C71B1-0F44-41F5-A300-89899CFF340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14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7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D2B88-2711-4E9C-A89B-9F57DFF491C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88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7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45697-1DE7-454B-9536-92DCBE7C87C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86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7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584F1-1468-4A6F-888D-E66D252A46F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08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7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67661-35CE-40FF-8CBE-13C61088A06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31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7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D5805-D1C4-47AC-9FE2-FFD28A39A91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60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7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1DA67-95BB-430C-A589-8F63FDB648C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09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BE127-C6FD-4AAA-B834-ED4F8DCB308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13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7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FCF0-6A57-47BE-9080-852CB9E2E93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657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7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25900-3206-4CDC-B8BF-857B1B01948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0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7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BC456-F34A-4F5A-8104-DA9941727BD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840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7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A5C26-1615-4854-BA67-36629E1A63A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19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7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8DF6C-04A5-48D8-B662-67031E54642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35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7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C7005-9DA4-4CE4-949E-532E637F180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80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7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FCB9-D8B0-4CC0-AB78-E72AE1421FA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37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7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47266-62AD-428E-988C-64625C02240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F1BE0-2C00-4C20-B051-F401AC2CB1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740915"/>
      </p:ext>
    </p:extLst>
  </p:cSld>
  <p:clrMapOvr>
    <a:masterClrMapping/>
  </p:clrMapOvr>
</p:sldLayout>
</file>

<file path=ppt/slideLayouts/slideLayout7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AEC51-82CB-46E6-95C6-BD90C7DBB45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F1BE0-2C00-4C20-B051-F401AC2CB1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194127"/>
      </p:ext>
    </p:extLst>
  </p:cSld>
  <p:clrMapOvr>
    <a:masterClrMapping/>
  </p:clrMapOvr>
</p:sldLayout>
</file>

<file path=ppt/slideLayouts/slideLayout7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ACE66-5D5B-46A1-A108-BE94FD11CE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F1BE0-2C00-4C20-B051-F401AC2CB1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15708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BACF0-1B7D-4304-A431-C0903651690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60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7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0D128-C542-4EB4-A51E-532FCCD3BA0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F1BE0-2C00-4C20-B051-F401AC2CB1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72380"/>
      </p:ext>
    </p:extLst>
  </p:cSld>
  <p:clrMapOvr>
    <a:masterClrMapping/>
  </p:clrMapOvr>
</p:sldLayout>
</file>

<file path=ppt/slideLayouts/slideLayout7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993FF-47DB-4963-9128-B9B2D682D63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F1BE0-2C00-4C20-B051-F401AC2CB1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840098"/>
      </p:ext>
    </p:extLst>
  </p:cSld>
  <p:clrMapOvr>
    <a:masterClrMapping/>
  </p:clrMapOvr>
</p:sldLayout>
</file>

<file path=ppt/slideLayouts/slideLayout7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4514F-051E-4816-AFFF-40684A29119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F1BE0-2C00-4C20-B051-F401AC2CB1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173289"/>
      </p:ext>
    </p:extLst>
  </p:cSld>
  <p:clrMapOvr>
    <a:masterClrMapping/>
  </p:clrMapOvr>
</p:sldLayout>
</file>

<file path=ppt/slideLayouts/slideLayout7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7DAB7-87EC-4A93-81DE-D810DC4F684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F1BE0-2C00-4C20-B051-F401AC2CB1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393412"/>
      </p:ext>
    </p:extLst>
  </p:cSld>
  <p:clrMapOvr>
    <a:masterClrMapping/>
  </p:clrMapOvr>
</p:sldLayout>
</file>

<file path=ppt/slideLayouts/slideLayout7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D64EC-2FB9-4E52-B968-A9B7CC1CC34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F1BE0-2C00-4C20-B051-F401AC2CB1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214415"/>
      </p:ext>
    </p:extLst>
  </p:cSld>
  <p:clrMapOvr>
    <a:masterClrMapping/>
  </p:clrMapOvr>
</p:sldLayout>
</file>

<file path=ppt/slideLayouts/slideLayout7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FF632-FA4A-451D-9030-700EF35D4AE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F1BE0-2C00-4C20-B051-F401AC2CB1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715033"/>
      </p:ext>
    </p:extLst>
  </p:cSld>
  <p:clrMapOvr>
    <a:masterClrMapping/>
  </p:clrMapOvr>
</p:sldLayout>
</file>

<file path=ppt/slideLayouts/slideLayout7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2B210-3F71-41AC-9C53-ABA9A7326BB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F1BE0-2C00-4C20-B051-F401AC2CB1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376333"/>
      </p:ext>
    </p:extLst>
  </p:cSld>
  <p:clrMapOvr>
    <a:masterClrMapping/>
  </p:clrMapOvr>
</p:sldLayout>
</file>

<file path=ppt/slideLayouts/slideLayout7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AAA0E-99C4-4BA4-899E-E00C696C92A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F1BE0-2C00-4C20-B051-F401AC2CB1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28721"/>
      </p:ext>
    </p:extLst>
  </p:cSld>
  <p:clrMapOvr>
    <a:masterClrMapping/>
  </p:clrMapOvr>
</p:sldLayout>
</file>

<file path=ppt/slideLayouts/slideLayout7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B2F58-4CE7-47FF-980D-1B00525CF9B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F1BE0-2C00-4C20-B051-F401AC2CB1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25275"/>
      </p:ext>
    </p:extLst>
  </p:cSld>
  <p:clrMapOvr>
    <a:masterClrMapping/>
  </p:clrMapOvr>
</p:sldLayout>
</file>

<file path=ppt/slideLayouts/slideLayout7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2FD5D-A186-4A2E-8F7E-39CC67F73C7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F1BE0-2C00-4C20-B051-F401AC2CB1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84166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E2334-FFB6-4A26-B25B-7763336FDA3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13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7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6E879-C9FA-4EB3-88E9-0EB8CEF8C4D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F1BE0-2C00-4C20-B051-F401AC2CB1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471438"/>
      </p:ext>
    </p:extLst>
  </p:cSld>
  <p:clrMapOvr>
    <a:masterClrMapping/>
  </p:clrMapOvr>
</p:sldLayout>
</file>

<file path=ppt/slideLayouts/slideLayout7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68CD-C521-4CDE-ABC4-971CEAD304B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F1BE0-2C00-4C20-B051-F401AC2CB1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424469"/>
      </p:ext>
    </p:extLst>
  </p:cSld>
  <p:clrMapOvr>
    <a:masterClrMapping/>
  </p:clrMapOvr>
</p:sldLayout>
</file>

<file path=ppt/slideLayouts/slideLayout7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6984C-D3DE-4607-BB67-9A3C01974DC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F1BE0-2C00-4C20-B051-F401AC2CB1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598513"/>
      </p:ext>
    </p:extLst>
  </p:cSld>
  <p:clrMapOvr>
    <a:masterClrMapping/>
  </p:clrMapOvr>
</p:sldLayout>
</file>

<file path=ppt/slideLayouts/slideLayout7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7DFB3-0EB1-4E3B-B04C-4144119C309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F1BE0-2C00-4C20-B051-F401AC2CB1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914305"/>
      </p:ext>
    </p:extLst>
  </p:cSld>
  <p:clrMapOvr>
    <a:masterClrMapping/>
  </p:clrMapOvr>
</p:sldLayout>
</file>

<file path=ppt/slideLayouts/slideLayout7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D2F4F-5537-4EBF-8E11-0F79F854CBB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F1BE0-2C00-4C20-B051-F401AC2CB1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191995"/>
      </p:ext>
    </p:extLst>
  </p:cSld>
  <p:clrMapOvr>
    <a:masterClrMapping/>
  </p:clrMapOvr>
</p:sldLayout>
</file>

<file path=ppt/slideLayouts/slideLayout7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F8AF7-040D-44A3-9D78-62838165F59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F1BE0-2C00-4C20-B051-F401AC2CB1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897112"/>
      </p:ext>
    </p:extLst>
  </p:cSld>
  <p:clrMapOvr>
    <a:masterClrMapping/>
  </p:clrMapOvr>
</p:sldLayout>
</file>

<file path=ppt/slideLayouts/slideLayout7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1A126-9361-4091-920D-D80B0C4B872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F1BE0-2C00-4C20-B051-F401AC2CB1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768420"/>
      </p:ext>
    </p:extLst>
  </p:cSld>
  <p:clrMapOvr>
    <a:masterClrMapping/>
  </p:clrMapOvr>
</p:sldLayout>
</file>

<file path=ppt/slideLayouts/slideLayout7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1165C-3176-43C9-B792-8419CB134C0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F1BE0-2C00-4C20-B051-F401AC2CB1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909663"/>
      </p:ext>
    </p:extLst>
  </p:cSld>
  <p:clrMapOvr>
    <a:masterClrMapping/>
  </p:clrMapOvr>
</p:sldLayout>
</file>

<file path=ppt/slideLayouts/slideLayout7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12A84-0EF8-41C2-A601-A2192240666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F1BE0-2C00-4C20-B051-F401AC2CB1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88372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29CCD-ED2E-4F49-8ABB-44C867F2ED5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318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55D8A-3B51-4DA8-8092-B970E782E34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844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906C3-7238-492F-BD60-DE6066A0CFF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55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C26C3-D164-44B2-B8AC-305D79DA9B5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54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54B1F-F1C9-4EA7-ABF0-477C04B7B27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09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9CB62-E7A2-4370-9700-B85CD11920D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23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EB5A0-038D-41A9-ABE4-40D9D0974A3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01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9ACF-67E5-4EBE-BA10-6C69124E6BC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85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C31E2-F077-46C5-B0A6-FC5ED2488EC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76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F490E-E682-443C-82E3-14F6D689444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666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7C38B-4165-419A-82DA-665559C7346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83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CCF48-7241-46D9-9251-FB78FE0390B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62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346F-7DD5-4A0B-9954-7F11D601C0D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306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F5D4E-AE7F-4D3E-AA29-51AFAAF5F8F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6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774BB-43E7-40C2-A819-E2BC3C18B86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37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2EC2E-B825-4E2D-84AF-A26E13CC2D2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362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61843-82FF-4287-AB1E-889F78C2978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75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71A66-752F-4676-A508-11E0EAAA65B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36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CB398-9B7D-4704-92DC-063F137436F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06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88EE4-DBDB-4F4D-9838-2AD2B0506C3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234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0E704-C710-431D-BCFF-22B2496F8AF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20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29335-46EB-476B-81DA-C992C3DBBDE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890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ABFD7-E545-4542-BE90-1DF614133B1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28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B1AE6-7DF6-4E38-B2BB-F081C939475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951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89961-FB69-4519-972B-8B6B2328ADA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12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74EBF-8511-4999-8A13-5BCD8D814E4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96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0A8A1-F4E1-4EDA-BE37-CBEE77526B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28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4.xml"/><Relationship Id="rId3" Type="http://schemas.openxmlformats.org/officeDocument/2006/relationships/slideLayout" Target="../slideLayouts/slideLayout289.xml"/><Relationship Id="rId7" Type="http://schemas.openxmlformats.org/officeDocument/2006/relationships/slideLayout" Target="../slideLayouts/slideLayout293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8.xml"/><Relationship Id="rId1" Type="http://schemas.openxmlformats.org/officeDocument/2006/relationships/slideLayout" Target="../slideLayouts/slideLayout287.xml"/><Relationship Id="rId6" Type="http://schemas.openxmlformats.org/officeDocument/2006/relationships/slideLayout" Target="../slideLayouts/slideLayout292.xml"/><Relationship Id="rId11" Type="http://schemas.openxmlformats.org/officeDocument/2006/relationships/slideLayout" Target="../slideLayouts/slideLayout297.xml"/><Relationship Id="rId5" Type="http://schemas.openxmlformats.org/officeDocument/2006/relationships/slideLayout" Target="../slideLayouts/slideLayout291.xml"/><Relationship Id="rId10" Type="http://schemas.openxmlformats.org/officeDocument/2006/relationships/slideLayout" Target="../slideLayouts/slideLayout296.xml"/><Relationship Id="rId4" Type="http://schemas.openxmlformats.org/officeDocument/2006/relationships/slideLayout" Target="../slideLayouts/slideLayout290.xml"/><Relationship Id="rId9" Type="http://schemas.openxmlformats.org/officeDocument/2006/relationships/slideLayout" Target="../slideLayouts/slideLayout295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5.xml"/><Relationship Id="rId3" Type="http://schemas.openxmlformats.org/officeDocument/2006/relationships/slideLayout" Target="../slideLayouts/slideLayout300.xml"/><Relationship Id="rId7" Type="http://schemas.openxmlformats.org/officeDocument/2006/relationships/slideLayout" Target="../slideLayouts/slideLayout304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299.xml"/><Relationship Id="rId1" Type="http://schemas.openxmlformats.org/officeDocument/2006/relationships/slideLayout" Target="../slideLayouts/slideLayout298.xml"/><Relationship Id="rId6" Type="http://schemas.openxmlformats.org/officeDocument/2006/relationships/slideLayout" Target="../slideLayouts/slideLayout303.xml"/><Relationship Id="rId11" Type="http://schemas.openxmlformats.org/officeDocument/2006/relationships/slideLayout" Target="../slideLayouts/slideLayout308.xml"/><Relationship Id="rId5" Type="http://schemas.openxmlformats.org/officeDocument/2006/relationships/slideLayout" Target="../slideLayouts/slideLayout302.xml"/><Relationship Id="rId10" Type="http://schemas.openxmlformats.org/officeDocument/2006/relationships/slideLayout" Target="../slideLayouts/slideLayout307.xml"/><Relationship Id="rId4" Type="http://schemas.openxmlformats.org/officeDocument/2006/relationships/slideLayout" Target="../slideLayouts/slideLayout301.xml"/><Relationship Id="rId9" Type="http://schemas.openxmlformats.org/officeDocument/2006/relationships/slideLayout" Target="../slideLayouts/slideLayout306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6.xml"/><Relationship Id="rId3" Type="http://schemas.openxmlformats.org/officeDocument/2006/relationships/slideLayout" Target="../slideLayouts/slideLayout311.xml"/><Relationship Id="rId7" Type="http://schemas.openxmlformats.org/officeDocument/2006/relationships/slideLayout" Target="../slideLayouts/slideLayout315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10.xml"/><Relationship Id="rId1" Type="http://schemas.openxmlformats.org/officeDocument/2006/relationships/slideLayout" Target="../slideLayouts/slideLayout309.xml"/><Relationship Id="rId6" Type="http://schemas.openxmlformats.org/officeDocument/2006/relationships/slideLayout" Target="../slideLayouts/slideLayout314.xml"/><Relationship Id="rId11" Type="http://schemas.openxmlformats.org/officeDocument/2006/relationships/slideLayout" Target="../slideLayouts/slideLayout319.xml"/><Relationship Id="rId5" Type="http://schemas.openxmlformats.org/officeDocument/2006/relationships/slideLayout" Target="../slideLayouts/slideLayout313.xml"/><Relationship Id="rId10" Type="http://schemas.openxmlformats.org/officeDocument/2006/relationships/slideLayout" Target="../slideLayouts/slideLayout318.xml"/><Relationship Id="rId4" Type="http://schemas.openxmlformats.org/officeDocument/2006/relationships/slideLayout" Target="../slideLayouts/slideLayout312.xml"/><Relationship Id="rId9" Type="http://schemas.openxmlformats.org/officeDocument/2006/relationships/slideLayout" Target="../slideLayouts/slideLayout3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7.xml"/><Relationship Id="rId3" Type="http://schemas.openxmlformats.org/officeDocument/2006/relationships/slideLayout" Target="../slideLayouts/slideLayout322.xml"/><Relationship Id="rId7" Type="http://schemas.openxmlformats.org/officeDocument/2006/relationships/slideLayout" Target="../slideLayouts/slideLayout326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21.xml"/><Relationship Id="rId1" Type="http://schemas.openxmlformats.org/officeDocument/2006/relationships/slideLayout" Target="../slideLayouts/slideLayout320.xml"/><Relationship Id="rId6" Type="http://schemas.openxmlformats.org/officeDocument/2006/relationships/slideLayout" Target="../slideLayouts/slideLayout325.xml"/><Relationship Id="rId11" Type="http://schemas.openxmlformats.org/officeDocument/2006/relationships/slideLayout" Target="../slideLayouts/slideLayout330.xml"/><Relationship Id="rId5" Type="http://schemas.openxmlformats.org/officeDocument/2006/relationships/slideLayout" Target="../slideLayouts/slideLayout324.xml"/><Relationship Id="rId10" Type="http://schemas.openxmlformats.org/officeDocument/2006/relationships/slideLayout" Target="../slideLayouts/slideLayout329.xml"/><Relationship Id="rId4" Type="http://schemas.openxmlformats.org/officeDocument/2006/relationships/slideLayout" Target="../slideLayouts/slideLayout323.xml"/><Relationship Id="rId9" Type="http://schemas.openxmlformats.org/officeDocument/2006/relationships/slideLayout" Target="../slideLayouts/slideLayout328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8.xml"/><Relationship Id="rId3" Type="http://schemas.openxmlformats.org/officeDocument/2006/relationships/slideLayout" Target="../slideLayouts/slideLayout333.xml"/><Relationship Id="rId7" Type="http://schemas.openxmlformats.org/officeDocument/2006/relationships/slideLayout" Target="../slideLayouts/slideLayout337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332.xml"/><Relationship Id="rId1" Type="http://schemas.openxmlformats.org/officeDocument/2006/relationships/slideLayout" Target="../slideLayouts/slideLayout331.xml"/><Relationship Id="rId6" Type="http://schemas.openxmlformats.org/officeDocument/2006/relationships/slideLayout" Target="../slideLayouts/slideLayout336.xml"/><Relationship Id="rId11" Type="http://schemas.openxmlformats.org/officeDocument/2006/relationships/slideLayout" Target="../slideLayouts/slideLayout341.xml"/><Relationship Id="rId5" Type="http://schemas.openxmlformats.org/officeDocument/2006/relationships/slideLayout" Target="../slideLayouts/slideLayout335.xml"/><Relationship Id="rId10" Type="http://schemas.openxmlformats.org/officeDocument/2006/relationships/slideLayout" Target="../slideLayouts/slideLayout340.xml"/><Relationship Id="rId4" Type="http://schemas.openxmlformats.org/officeDocument/2006/relationships/slideLayout" Target="../slideLayouts/slideLayout334.xml"/><Relationship Id="rId9" Type="http://schemas.openxmlformats.org/officeDocument/2006/relationships/slideLayout" Target="../slideLayouts/slideLayout339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9.xml"/><Relationship Id="rId3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348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343.xml"/><Relationship Id="rId1" Type="http://schemas.openxmlformats.org/officeDocument/2006/relationships/slideLayout" Target="../slideLayouts/slideLayout342.xml"/><Relationship Id="rId6" Type="http://schemas.openxmlformats.org/officeDocument/2006/relationships/slideLayout" Target="../slideLayouts/slideLayout347.xml"/><Relationship Id="rId11" Type="http://schemas.openxmlformats.org/officeDocument/2006/relationships/slideLayout" Target="../slideLayouts/slideLayout352.xml"/><Relationship Id="rId5" Type="http://schemas.openxmlformats.org/officeDocument/2006/relationships/slideLayout" Target="../slideLayouts/slideLayout346.xml"/><Relationship Id="rId10" Type="http://schemas.openxmlformats.org/officeDocument/2006/relationships/slideLayout" Target="../slideLayouts/slideLayout351.xml"/><Relationship Id="rId4" Type="http://schemas.openxmlformats.org/officeDocument/2006/relationships/slideLayout" Target="../slideLayouts/slideLayout345.xml"/><Relationship Id="rId9" Type="http://schemas.openxmlformats.org/officeDocument/2006/relationships/slideLayout" Target="../slideLayouts/slideLayout350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0.xml"/><Relationship Id="rId3" Type="http://schemas.openxmlformats.org/officeDocument/2006/relationships/slideLayout" Target="../slideLayouts/slideLayout355.xml"/><Relationship Id="rId7" Type="http://schemas.openxmlformats.org/officeDocument/2006/relationships/slideLayout" Target="../slideLayouts/slideLayout359.xml"/><Relationship Id="rId12" Type="http://schemas.openxmlformats.org/officeDocument/2006/relationships/theme" Target="../theme/theme33.xml"/><Relationship Id="rId2" Type="http://schemas.openxmlformats.org/officeDocument/2006/relationships/slideLayout" Target="../slideLayouts/slideLayout354.xml"/><Relationship Id="rId1" Type="http://schemas.openxmlformats.org/officeDocument/2006/relationships/slideLayout" Target="../slideLayouts/slideLayout353.xml"/><Relationship Id="rId6" Type="http://schemas.openxmlformats.org/officeDocument/2006/relationships/slideLayout" Target="../slideLayouts/slideLayout358.xml"/><Relationship Id="rId11" Type="http://schemas.openxmlformats.org/officeDocument/2006/relationships/slideLayout" Target="../slideLayouts/slideLayout363.xml"/><Relationship Id="rId5" Type="http://schemas.openxmlformats.org/officeDocument/2006/relationships/slideLayout" Target="../slideLayouts/slideLayout357.xml"/><Relationship Id="rId10" Type="http://schemas.openxmlformats.org/officeDocument/2006/relationships/slideLayout" Target="../slideLayouts/slideLayout362.xml"/><Relationship Id="rId4" Type="http://schemas.openxmlformats.org/officeDocument/2006/relationships/slideLayout" Target="../slideLayouts/slideLayout356.xml"/><Relationship Id="rId9" Type="http://schemas.openxmlformats.org/officeDocument/2006/relationships/slideLayout" Target="../slideLayouts/slideLayout361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1.xml"/><Relationship Id="rId3" Type="http://schemas.openxmlformats.org/officeDocument/2006/relationships/slideLayout" Target="../slideLayouts/slideLayout366.xml"/><Relationship Id="rId7" Type="http://schemas.openxmlformats.org/officeDocument/2006/relationships/slideLayout" Target="../slideLayouts/slideLayout370.xml"/><Relationship Id="rId12" Type="http://schemas.openxmlformats.org/officeDocument/2006/relationships/theme" Target="../theme/theme34.xml"/><Relationship Id="rId2" Type="http://schemas.openxmlformats.org/officeDocument/2006/relationships/slideLayout" Target="../slideLayouts/slideLayout365.xml"/><Relationship Id="rId1" Type="http://schemas.openxmlformats.org/officeDocument/2006/relationships/slideLayout" Target="../slideLayouts/slideLayout364.xml"/><Relationship Id="rId6" Type="http://schemas.openxmlformats.org/officeDocument/2006/relationships/slideLayout" Target="../slideLayouts/slideLayout369.xml"/><Relationship Id="rId11" Type="http://schemas.openxmlformats.org/officeDocument/2006/relationships/slideLayout" Target="../slideLayouts/slideLayout374.xml"/><Relationship Id="rId5" Type="http://schemas.openxmlformats.org/officeDocument/2006/relationships/slideLayout" Target="../slideLayouts/slideLayout368.xml"/><Relationship Id="rId10" Type="http://schemas.openxmlformats.org/officeDocument/2006/relationships/slideLayout" Target="../slideLayouts/slideLayout373.xml"/><Relationship Id="rId4" Type="http://schemas.openxmlformats.org/officeDocument/2006/relationships/slideLayout" Target="../slideLayouts/slideLayout367.xml"/><Relationship Id="rId9" Type="http://schemas.openxmlformats.org/officeDocument/2006/relationships/slideLayout" Target="../slideLayouts/slideLayout372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2.xml"/><Relationship Id="rId3" Type="http://schemas.openxmlformats.org/officeDocument/2006/relationships/slideLayout" Target="../slideLayouts/slideLayout377.xml"/><Relationship Id="rId7" Type="http://schemas.openxmlformats.org/officeDocument/2006/relationships/slideLayout" Target="../slideLayouts/slideLayout381.xml"/><Relationship Id="rId12" Type="http://schemas.openxmlformats.org/officeDocument/2006/relationships/theme" Target="../theme/theme35.xml"/><Relationship Id="rId2" Type="http://schemas.openxmlformats.org/officeDocument/2006/relationships/slideLayout" Target="../slideLayouts/slideLayout376.xml"/><Relationship Id="rId1" Type="http://schemas.openxmlformats.org/officeDocument/2006/relationships/slideLayout" Target="../slideLayouts/slideLayout375.xml"/><Relationship Id="rId6" Type="http://schemas.openxmlformats.org/officeDocument/2006/relationships/slideLayout" Target="../slideLayouts/slideLayout380.xml"/><Relationship Id="rId11" Type="http://schemas.openxmlformats.org/officeDocument/2006/relationships/slideLayout" Target="../slideLayouts/slideLayout385.xml"/><Relationship Id="rId5" Type="http://schemas.openxmlformats.org/officeDocument/2006/relationships/slideLayout" Target="../slideLayouts/slideLayout379.xml"/><Relationship Id="rId10" Type="http://schemas.openxmlformats.org/officeDocument/2006/relationships/slideLayout" Target="../slideLayouts/slideLayout384.xml"/><Relationship Id="rId4" Type="http://schemas.openxmlformats.org/officeDocument/2006/relationships/slideLayout" Target="../slideLayouts/slideLayout378.xml"/><Relationship Id="rId9" Type="http://schemas.openxmlformats.org/officeDocument/2006/relationships/slideLayout" Target="../slideLayouts/slideLayout383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3.xml"/><Relationship Id="rId3" Type="http://schemas.openxmlformats.org/officeDocument/2006/relationships/slideLayout" Target="../slideLayouts/slideLayout388.xml"/><Relationship Id="rId7" Type="http://schemas.openxmlformats.org/officeDocument/2006/relationships/slideLayout" Target="../slideLayouts/slideLayout392.xml"/><Relationship Id="rId12" Type="http://schemas.openxmlformats.org/officeDocument/2006/relationships/theme" Target="../theme/theme36.xml"/><Relationship Id="rId2" Type="http://schemas.openxmlformats.org/officeDocument/2006/relationships/slideLayout" Target="../slideLayouts/slideLayout387.xml"/><Relationship Id="rId1" Type="http://schemas.openxmlformats.org/officeDocument/2006/relationships/slideLayout" Target="../slideLayouts/slideLayout386.xml"/><Relationship Id="rId6" Type="http://schemas.openxmlformats.org/officeDocument/2006/relationships/slideLayout" Target="../slideLayouts/slideLayout391.xml"/><Relationship Id="rId11" Type="http://schemas.openxmlformats.org/officeDocument/2006/relationships/slideLayout" Target="../slideLayouts/slideLayout396.xml"/><Relationship Id="rId5" Type="http://schemas.openxmlformats.org/officeDocument/2006/relationships/slideLayout" Target="../slideLayouts/slideLayout390.xml"/><Relationship Id="rId10" Type="http://schemas.openxmlformats.org/officeDocument/2006/relationships/slideLayout" Target="../slideLayouts/slideLayout395.xml"/><Relationship Id="rId4" Type="http://schemas.openxmlformats.org/officeDocument/2006/relationships/slideLayout" Target="../slideLayouts/slideLayout389.xml"/><Relationship Id="rId9" Type="http://schemas.openxmlformats.org/officeDocument/2006/relationships/slideLayout" Target="../slideLayouts/slideLayout394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4.xml"/><Relationship Id="rId3" Type="http://schemas.openxmlformats.org/officeDocument/2006/relationships/slideLayout" Target="../slideLayouts/slideLayout399.xml"/><Relationship Id="rId7" Type="http://schemas.openxmlformats.org/officeDocument/2006/relationships/slideLayout" Target="../slideLayouts/slideLayout403.xml"/><Relationship Id="rId12" Type="http://schemas.openxmlformats.org/officeDocument/2006/relationships/theme" Target="../theme/theme37.xml"/><Relationship Id="rId2" Type="http://schemas.openxmlformats.org/officeDocument/2006/relationships/slideLayout" Target="../slideLayouts/slideLayout398.xml"/><Relationship Id="rId1" Type="http://schemas.openxmlformats.org/officeDocument/2006/relationships/slideLayout" Target="../slideLayouts/slideLayout397.xml"/><Relationship Id="rId6" Type="http://schemas.openxmlformats.org/officeDocument/2006/relationships/slideLayout" Target="../slideLayouts/slideLayout402.xml"/><Relationship Id="rId11" Type="http://schemas.openxmlformats.org/officeDocument/2006/relationships/slideLayout" Target="../slideLayouts/slideLayout407.xml"/><Relationship Id="rId5" Type="http://schemas.openxmlformats.org/officeDocument/2006/relationships/slideLayout" Target="../slideLayouts/slideLayout401.xml"/><Relationship Id="rId10" Type="http://schemas.openxmlformats.org/officeDocument/2006/relationships/slideLayout" Target="../slideLayouts/slideLayout406.xml"/><Relationship Id="rId4" Type="http://schemas.openxmlformats.org/officeDocument/2006/relationships/slideLayout" Target="../slideLayouts/slideLayout400.xml"/><Relationship Id="rId9" Type="http://schemas.openxmlformats.org/officeDocument/2006/relationships/slideLayout" Target="../slideLayouts/slideLayout405.xml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5.xml"/><Relationship Id="rId3" Type="http://schemas.openxmlformats.org/officeDocument/2006/relationships/slideLayout" Target="../slideLayouts/slideLayout410.xml"/><Relationship Id="rId7" Type="http://schemas.openxmlformats.org/officeDocument/2006/relationships/slideLayout" Target="../slideLayouts/slideLayout414.xml"/><Relationship Id="rId12" Type="http://schemas.openxmlformats.org/officeDocument/2006/relationships/theme" Target="../theme/theme38.xml"/><Relationship Id="rId2" Type="http://schemas.openxmlformats.org/officeDocument/2006/relationships/slideLayout" Target="../slideLayouts/slideLayout409.xml"/><Relationship Id="rId1" Type="http://schemas.openxmlformats.org/officeDocument/2006/relationships/slideLayout" Target="../slideLayouts/slideLayout408.xml"/><Relationship Id="rId6" Type="http://schemas.openxmlformats.org/officeDocument/2006/relationships/slideLayout" Target="../slideLayouts/slideLayout413.xml"/><Relationship Id="rId11" Type="http://schemas.openxmlformats.org/officeDocument/2006/relationships/slideLayout" Target="../slideLayouts/slideLayout418.xml"/><Relationship Id="rId5" Type="http://schemas.openxmlformats.org/officeDocument/2006/relationships/slideLayout" Target="../slideLayouts/slideLayout412.xml"/><Relationship Id="rId10" Type="http://schemas.openxmlformats.org/officeDocument/2006/relationships/slideLayout" Target="../slideLayouts/slideLayout417.xml"/><Relationship Id="rId4" Type="http://schemas.openxmlformats.org/officeDocument/2006/relationships/slideLayout" Target="../slideLayouts/slideLayout411.xml"/><Relationship Id="rId9" Type="http://schemas.openxmlformats.org/officeDocument/2006/relationships/slideLayout" Target="../slideLayouts/slideLayout416.xml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6.xml"/><Relationship Id="rId3" Type="http://schemas.openxmlformats.org/officeDocument/2006/relationships/slideLayout" Target="../slideLayouts/slideLayout421.xml"/><Relationship Id="rId7" Type="http://schemas.openxmlformats.org/officeDocument/2006/relationships/slideLayout" Target="../slideLayouts/slideLayout425.xml"/><Relationship Id="rId12" Type="http://schemas.openxmlformats.org/officeDocument/2006/relationships/theme" Target="../theme/theme39.xml"/><Relationship Id="rId2" Type="http://schemas.openxmlformats.org/officeDocument/2006/relationships/slideLayout" Target="../slideLayouts/slideLayout420.xml"/><Relationship Id="rId1" Type="http://schemas.openxmlformats.org/officeDocument/2006/relationships/slideLayout" Target="../slideLayouts/slideLayout419.xml"/><Relationship Id="rId6" Type="http://schemas.openxmlformats.org/officeDocument/2006/relationships/slideLayout" Target="../slideLayouts/slideLayout424.xml"/><Relationship Id="rId11" Type="http://schemas.openxmlformats.org/officeDocument/2006/relationships/slideLayout" Target="../slideLayouts/slideLayout429.xml"/><Relationship Id="rId5" Type="http://schemas.openxmlformats.org/officeDocument/2006/relationships/slideLayout" Target="../slideLayouts/slideLayout423.xml"/><Relationship Id="rId10" Type="http://schemas.openxmlformats.org/officeDocument/2006/relationships/slideLayout" Target="../slideLayouts/slideLayout428.xml"/><Relationship Id="rId4" Type="http://schemas.openxmlformats.org/officeDocument/2006/relationships/slideLayout" Target="../slideLayouts/slideLayout422.xml"/><Relationship Id="rId9" Type="http://schemas.openxmlformats.org/officeDocument/2006/relationships/slideLayout" Target="../slideLayouts/slideLayout4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7.xml"/><Relationship Id="rId3" Type="http://schemas.openxmlformats.org/officeDocument/2006/relationships/slideLayout" Target="../slideLayouts/slideLayout432.xml"/><Relationship Id="rId7" Type="http://schemas.openxmlformats.org/officeDocument/2006/relationships/slideLayout" Target="../slideLayouts/slideLayout436.xml"/><Relationship Id="rId12" Type="http://schemas.openxmlformats.org/officeDocument/2006/relationships/theme" Target="../theme/theme40.xml"/><Relationship Id="rId2" Type="http://schemas.openxmlformats.org/officeDocument/2006/relationships/slideLayout" Target="../slideLayouts/slideLayout431.xml"/><Relationship Id="rId1" Type="http://schemas.openxmlformats.org/officeDocument/2006/relationships/slideLayout" Target="../slideLayouts/slideLayout430.xml"/><Relationship Id="rId6" Type="http://schemas.openxmlformats.org/officeDocument/2006/relationships/slideLayout" Target="../slideLayouts/slideLayout435.xml"/><Relationship Id="rId11" Type="http://schemas.openxmlformats.org/officeDocument/2006/relationships/slideLayout" Target="../slideLayouts/slideLayout440.xml"/><Relationship Id="rId5" Type="http://schemas.openxmlformats.org/officeDocument/2006/relationships/slideLayout" Target="../slideLayouts/slideLayout434.xml"/><Relationship Id="rId10" Type="http://schemas.openxmlformats.org/officeDocument/2006/relationships/slideLayout" Target="../slideLayouts/slideLayout439.xml"/><Relationship Id="rId4" Type="http://schemas.openxmlformats.org/officeDocument/2006/relationships/slideLayout" Target="../slideLayouts/slideLayout433.xml"/><Relationship Id="rId9" Type="http://schemas.openxmlformats.org/officeDocument/2006/relationships/slideLayout" Target="../slideLayouts/slideLayout438.xml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8.xml"/><Relationship Id="rId3" Type="http://schemas.openxmlformats.org/officeDocument/2006/relationships/slideLayout" Target="../slideLayouts/slideLayout443.xml"/><Relationship Id="rId7" Type="http://schemas.openxmlformats.org/officeDocument/2006/relationships/slideLayout" Target="../slideLayouts/slideLayout447.xml"/><Relationship Id="rId12" Type="http://schemas.openxmlformats.org/officeDocument/2006/relationships/theme" Target="../theme/theme41.xml"/><Relationship Id="rId2" Type="http://schemas.openxmlformats.org/officeDocument/2006/relationships/slideLayout" Target="../slideLayouts/slideLayout442.xml"/><Relationship Id="rId1" Type="http://schemas.openxmlformats.org/officeDocument/2006/relationships/slideLayout" Target="../slideLayouts/slideLayout441.xml"/><Relationship Id="rId6" Type="http://schemas.openxmlformats.org/officeDocument/2006/relationships/slideLayout" Target="../slideLayouts/slideLayout446.xml"/><Relationship Id="rId11" Type="http://schemas.openxmlformats.org/officeDocument/2006/relationships/slideLayout" Target="../slideLayouts/slideLayout451.xml"/><Relationship Id="rId5" Type="http://schemas.openxmlformats.org/officeDocument/2006/relationships/slideLayout" Target="../slideLayouts/slideLayout445.xml"/><Relationship Id="rId10" Type="http://schemas.openxmlformats.org/officeDocument/2006/relationships/slideLayout" Target="../slideLayouts/slideLayout450.xml"/><Relationship Id="rId4" Type="http://schemas.openxmlformats.org/officeDocument/2006/relationships/slideLayout" Target="../slideLayouts/slideLayout444.xml"/><Relationship Id="rId9" Type="http://schemas.openxmlformats.org/officeDocument/2006/relationships/slideLayout" Target="../slideLayouts/slideLayout449.xml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9.xml"/><Relationship Id="rId3" Type="http://schemas.openxmlformats.org/officeDocument/2006/relationships/slideLayout" Target="../slideLayouts/slideLayout454.xml"/><Relationship Id="rId7" Type="http://schemas.openxmlformats.org/officeDocument/2006/relationships/slideLayout" Target="../slideLayouts/slideLayout458.xml"/><Relationship Id="rId12" Type="http://schemas.openxmlformats.org/officeDocument/2006/relationships/theme" Target="../theme/theme42.xml"/><Relationship Id="rId2" Type="http://schemas.openxmlformats.org/officeDocument/2006/relationships/slideLayout" Target="../slideLayouts/slideLayout453.xml"/><Relationship Id="rId1" Type="http://schemas.openxmlformats.org/officeDocument/2006/relationships/slideLayout" Target="../slideLayouts/slideLayout452.xml"/><Relationship Id="rId6" Type="http://schemas.openxmlformats.org/officeDocument/2006/relationships/slideLayout" Target="../slideLayouts/slideLayout457.xml"/><Relationship Id="rId11" Type="http://schemas.openxmlformats.org/officeDocument/2006/relationships/slideLayout" Target="../slideLayouts/slideLayout462.xml"/><Relationship Id="rId5" Type="http://schemas.openxmlformats.org/officeDocument/2006/relationships/slideLayout" Target="../slideLayouts/slideLayout456.xml"/><Relationship Id="rId10" Type="http://schemas.openxmlformats.org/officeDocument/2006/relationships/slideLayout" Target="../slideLayouts/slideLayout461.xml"/><Relationship Id="rId4" Type="http://schemas.openxmlformats.org/officeDocument/2006/relationships/slideLayout" Target="../slideLayouts/slideLayout455.xml"/><Relationship Id="rId9" Type="http://schemas.openxmlformats.org/officeDocument/2006/relationships/slideLayout" Target="../slideLayouts/slideLayout460.xml"/></Relationships>
</file>

<file path=ppt/slideMasters/_rels/slideMaster4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0.xml"/><Relationship Id="rId3" Type="http://schemas.openxmlformats.org/officeDocument/2006/relationships/slideLayout" Target="../slideLayouts/slideLayout465.xml"/><Relationship Id="rId7" Type="http://schemas.openxmlformats.org/officeDocument/2006/relationships/slideLayout" Target="../slideLayouts/slideLayout469.xml"/><Relationship Id="rId12" Type="http://schemas.openxmlformats.org/officeDocument/2006/relationships/theme" Target="../theme/theme43.xml"/><Relationship Id="rId2" Type="http://schemas.openxmlformats.org/officeDocument/2006/relationships/slideLayout" Target="../slideLayouts/slideLayout464.xml"/><Relationship Id="rId1" Type="http://schemas.openxmlformats.org/officeDocument/2006/relationships/slideLayout" Target="../slideLayouts/slideLayout463.xml"/><Relationship Id="rId6" Type="http://schemas.openxmlformats.org/officeDocument/2006/relationships/slideLayout" Target="../slideLayouts/slideLayout468.xml"/><Relationship Id="rId11" Type="http://schemas.openxmlformats.org/officeDocument/2006/relationships/slideLayout" Target="../slideLayouts/slideLayout473.xml"/><Relationship Id="rId5" Type="http://schemas.openxmlformats.org/officeDocument/2006/relationships/slideLayout" Target="../slideLayouts/slideLayout467.xml"/><Relationship Id="rId10" Type="http://schemas.openxmlformats.org/officeDocument/2006/relationships/slideLayout" Target="../slideLayouts/slideLayout472.xml"/><Relationship Id="rId4" Type="http://schemas.openxmlformats.org/officeDocument/2006/relationships/slideLayout" Target="../slideLayouts/slideLayout466.xml"/><Relationship Id="rId9" Type="http://schemas.openxmlformats.org/officeDocument/2006/relationships/slideLayout" Target="../slideLayouts/slideLayout471.xml"/></Relationships>
</file>

<file path=ppt/slideMasters/_rels/slideMaster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1.xml"/><Relationship Id="rId3" Type="http://schemas.openxmlformats.org/officeDocument/2006/relationships/slideLayout" Target="../slideLayouts/slideLayout476.xml"/><Relationship Id="rId7" Type="http://schemas.openxmlformats.org/officeDocument/2006/relationships/slideLayout" Target="../slideLayouts/slideLayout480.xml"/><Relationship Id="rId12" Type="http://schemas.openxmlformats.org/officeDocument/2006/relationships/theme" Target="../theme/theme44.xml"/><Relationship Id="rId2" Type="http://schemas.openxmlformats.org/officeDocument/2006/relationships/slideLayout" Target="../slideLayouts/slideLayout475.xml"/><Relationship Id="rId1" Type="http://schemas.openxmlformats.org/officeDocument/2006/relationships/slideLayout" Target="../slideLayouts/slideLayout474.xml"/><Relationship Id="rId6" Type="http://schemas.openxmlformats.org/officeDocument/2006/relationships/slideLayout" Target="../slideLayouts/slideLayout479.xml"/><Relationship Id="rId11" Type="http://schemas.openxmlformats.org/officeDocument/2006/relationships/slideLayout" Target="../slideLayouts/slideLayout484.xml"/><Relationship Id="rId5" Type="http://schemas.openxmlformats.org/officeDocument/2006/relationships/slideLayout" Target="../slideLayouts/slideLayout478.xml"/><Relationship Id="rId10" Type="http://schemas.openxmlformats.org/officeDocument/2006/relationships/slideLayout" Target="../slideLayouts/slideLayout483.xml"/><Relationship Id="rId4" Type="http://schemas.openxmlformats.org/officeDocument/2006/relationships/slideLayout" Target="../slideLayouts/slideLayout477.xml"/><Relationship Id="rId9" Type="http://schemas.openxmlformats.org/officeDocument/2006/relationships/slideLayout" Target="../slideLayouts/slideLayout482.xml"/></Relationships>
</file>

<file path=ppt/slideMasters/_rels/slideMaster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2.xml"/><Relationship Id="rId3" Type="http://schemas.openxmlformats.org/officeDocument/2006/relationships/slideLayout" Target="../slideLayouts/slideLayout487.xml"/><Relationship Id="rId7" Type="http://schemas.openxmlformats.org/officeDocument/2006/relationships/slideLayout" Target="../slideLayouts/slideLayout491.xml"/><Relationship Id="rId12" Type="http://schemas.openxmlformats.org/officeDocument/2006/relationships/theme" Target="../theme/theme45.xml"/><Relationship Id="rId2" Type="http://schemas.openxmlformats.org/officeDocument/2006/relationships/slideLayout" Target="../slideLayouts/slideLayout486.xml"/><Relationship Id="rId1" Type="http://schemas.openxmlformats.org/officeDocument/2006/relationships/slideLayout" Target="../slideLayouts/slideLayout485.xml"/><Relationship Id="rId6" Type="http://schemas.openxmlformats.org/officeDocument/2006/relationships/slideLayout" Target="../slideLayouts/slideLayout490.xml"/><Relationship Id="rId11" Type="http://schemas.openxmlformats.org/officeDocument/2006/relationships/slideLayout" Target="../slideLayouts/slideLayout495.xml"/><Relationship Id="rId5" Type="http://schemas.openxmlformats.org/officeDocument/2006/relationships/slideLayout" Target="../slideLayouts/slideLayout489.xml"/><Relationship Id="rId10" Type="http://schemas.openxmlformats.org/officeDocument/2006/relationships/slideLayout" Target="../slideLayouts/slideLayout494.xml"/><Relationship Id="rId4" Type="http://schemas.openxmlformats.org/officeDocument/2006/relationships/slideLayout" Target="../slideLayouts/slideLayout488.xml"/><Relationship Id="rId9" Type="http://schemas.openxmlformats.org/officeDocument/2006/relationships/slideLayout" Target="../slideLayouts/slideLayout493.xml"/></Relationships>
</file>

<file path=ppt/slideMasters/_rels/slideMaster4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3.xml"/><Relationship Id="rId3" Type="http://schemas.openxmlformats.org/officeDocument/2006/relationships/slideLayout" Target="../slideLayouts/slideLayout498.xml"/><Relationship Id="rId7" Type="http://schemas.openxmlformats.org/officeDocument/2006/relationships/slideLayout" Target="../slideLayouts/slideLayout502.xml"/><Relationship Id="rId12" Type="http://schemas.openxmlformats.org/officeDocument/2006/relationships/theme" Target="../theme/theme46.xml"/><Relationship Id="rId2" Type="http://schemas.openxmlformats.org/officeDocument/2006/relationships/slideLayout" Target="../slideLayouts/slideLayout497.xml"/><Relationship Id="rId1" Type="http://schemas.openxmlformats.org/officeDocument/2006/relationships/slideLayout" Target="../slideLayouts/slideLayout496.xml"/><Relationship Id="rId6" Type="http://schemas.openxmlformats.org/officeDocument/2006/relationships/slideLayout" Target="../slideLayouts/slideLayout501.xml"/><Relationship Id="rId11" Type="http://schemas.openxmlformats.org/officeDocument/2006/relationships/slideLayout" Target="../slideLayouts/slideLayout506.xml"/><Relationship Id="rId5" Type="http://schemas.openxmlformats.org/officeDocument/2006/relationships/slideLayout" Target="../slideLayouts/slideLayout500.xml"/><Relationship Id="rId10" Type="http://schemas.openxmlformats.org/officeDocument/2006/relationships/slideLayout" Target="../slideLayouts/slideLayout505.xml"/><Relationship Id="rId4" Type="http://schemas.openxmlformats.org/officeDocument/2006/relationships/slideLayout" Target="../slideLayouts/slideLayout499.xml"/><Relationship Id="rId9" Type="http://schemas.openxmlformats.org/officeDocument/2006/relationships/slideLayout" Target="../slideLayouts/slideLayout504.xml"/></Relationships>
</file>

<file path=ppt/slideMasters/_rels/slideMaster4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4.xml"/><Relationship Id="rId3" Type="http://schemas.openxmlformats.org/officeDocument/2006/relationships/slideLayout" Target="../slideLayouts/slideLayout509.xml"/><Relationship Id="rId7" Type="http://schemas.openxmlformats.org/officeDocument/2006/relationships/slideLayout" Target="../slideLayouts/slideLayout513.xml"/><Relationship Id="rId12" Type="http://schemas.openxmlformats.org/officeDocument/2006/relationships/theme" Target="../theme/theme47.xml"/><Relationship Id="rId2" Type="http://schemas.openxmlformats.org/officeDocument/2006/relationships/slideLayout" Target="../slideLayouts/slideLayout508.xml"/><Relationship Id="rId1" Type="http://schemas.openxmlformats.org/officeDocument/2006/relationships/slideLayout" Target="../slideLayouts/slideLayout507.xml"/><Relationship Id="rId6" Type="http://schemas.openxmlformats.org/officeDocument/2006/relationships/slideLayout" Target="../slideLayouts/slideLayout512.xml"/><Relationship Id="rId11" Type="http://schemas.openxmlformats.org/officeDocument/2006/relationships/slideLayout" Target="../slideLayouts/slideLayout517.xml"/><Relationship Id="rId5" Type="http://schemas.openxmlformats.org/officeDocument/2006/relationships/slideLayout" Target="../slideLayouts/slideLayout511.xml"/><Relationship Id="rId10" Type="http://schemas.openxmlformats.org/officeDocument/2006/relationships/slideLayout" Target="../slideLayouts/slideLayout516.xml"/><Relationship Id="rId4" Type="http://schemas.openxmlformats.org/officeDocument/2006/relationships/slideLayout" Target="../slideLayouts/slideLayout510.xml"/><Relationship Id="rId9" Type="http://schemas.openxmlformats.org/officeDocument/2006/relationships/slideLayout" Target="../slideLayouts/slideLayout515.xml"/></Relationships>
</file>

<file path=ppt/slideMasters/_rels/slideMaster4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5.xml"/><Relationship Id="rId3" Type="http://schemas.openxmlformats.org/officeDocument/2006/relationships/slideLayout" Target="../slideLayouts/slideLayout520.xml"/><Relationship Id="rId7" Type="http://schemas.openxmlformats.org/officeDocument/2006/relationships/slideLayout" Target="../slideLayouts/slideLayout524.xml"/><Relationship Id="rId12" Type="http://schemas.openxmlformats.org/officeDocument/2006/relationships/theme" Target="../theme/theme48.xml"/><Relationship Id="rId2" Type="http://schemas.openxmlformats.org/officeDocument/2006/relationships/slideLayout" Target="../slideLayouts/slideLayout519.xml"/><Relationship Id="rId1" Type="http://schemas.openxmlformats.org/officeDocument/2006/relationships/slideLayout" Target="../slideLayouts/slideLayout518.xml"/><Relationship Id="rId6" Type="http://schemas.openxmlformats.org/officeDocument/2006/relationships/slideLayout" Target="../slideLayouts/slideLayout523.xml"/><Relationship Id="rId11" Type="http://schemas.openxmlformats.org/officeDocument/2006/relationships/slideLayout" Target="../slideLayouts/slideLayout528.xml"/><Relationship Id="rId5" Type="http://schemas.openxmlformats.org/officeDocument/2006/relationships/slideLayout" Target="../slideLayouts/slideLayout522.xml"/><Relationship Id="rId10" Type="http://schemas.openxmlformats.org/officeDocument/2006/relationships/slideLayout" Target="../slideLayouts/slideLayout527.xml"/><Relationship Id="rId4" Type="http://schemas.openxmlformats.org/officeDocument/2006/relationships/slideLayout" Target="../slideLayouts/slideLayout521.xml"/><Relationship Id="rId9" Type="http://schemas.openxmlformats.org/officeDocument/2006/relationships/slideLayout" Target="../slideLayouts/slideLayout526.xml"/></Relationships>
</file>

<file path=ppt/slideMasters/_rels/slideMaster4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6.xml"/><Relationship Id="rId3" Type="http://schemas.openxmlformats.org/officeDocument/2006/relationships/slideLayout" Target="../slideLayouts/slideLayout531.xml"/><Relationship Id="rId7" Type="http://schemas.openxmlformats.org/officeDocument/2006/relationships/slideLayout" Target="../slideLayouts/slideLayout535.xml"/><Relationship Id="rId12" Type="http://schemas.openxmlformats.org/officeDocument/2006/relationships/theme" Target="../theme/theme49.xml"/><Relationship Id="rId2" Type="http://schemas.openxmlformats.org/officeDocument/2006/relationships/slideLayout" Target="../slideLayouts/slideLayout530.xml"/><Relationship Id="rId1" Type="http://schemas.openxmlformats.org/officeDocument/2006/relationships/slideLayout" Target="../slideLayouts/slideLayout529.xml"/><Relationship Id="rId6" Type="http://schemas.openxmlformats.org/officeDocument/2006/relationships/slideLayout" Target="../slideLayouts/slideLayout534.xml"/><Relationship Id="rId11" Type="http://schemas.openxmlformats.org/officeDocument/2006/relationships/slideLayout" Target="../slideLayouts/slideLayout539.xml"/><Relationship Id="rId5" Type="http://schemas.openxmlformats.org/officeDocument/2006/relationships/slideLayout" Target="../slideLayouts/slideLayout533.xml"/><Relationship Id="rId10" Type="http://schemas.openxmlformats.org/officeDocument/2006/relationships/slideLayout" Target="../slideLayouts/slideLayout538.xml"/><Relationship Id="rId4" Type="http://schemas.openxmlformats.org/officeDocument/2006/relationships/slideLayout" Target="../slideLayouts/slideLayout532.xml"/><Relationship Id="rId9" Type="http://schemas.openxmlformats.org/officeDocument/2006/relationships/slideLayout" Target="../slideLayouts/slideLayout5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5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7.xml"/><Relationship Id="rId3" Type="http://schemas.openxmlformats.org/officeDocument/2006/relationships/slideLayout" Target="../slideLayouts/slideLayout542.xml"/><Relationship Id="rId7" Type="http://schemas.openxmlformats.org/officeDocument/2006/relationships/slideLayout" Target="../slideLayouts/slideLayout546.xml"/><Relationship Id="rId12" Type="http://schemas.openxmlformats.org/officeDocument/2006/relationships/theme" Target="../theme/theme50.xml"/><Relationship Id="rId2" Type="http://schemas.openxmlformats.org/officeDocument/2006/relationships/slideLayout" Target="../slideLayouts/slideLayout541.xml"/><Relationship Id="rId1" Type="http://schemas.openxmlformats.org/officeDocument/2006/relationships/slideLayout" Target="../slideLayouts/slideLayout540.xml"/><Relationship Id="rId6" Type="http://schemas.openxmlformats.org/officeDocument/2006/relationships/slideLayout" Target="../slideLayouts/slideLayout545.xml"/><Relationship Id="rId11" Type="http://schemas.openxmlformats.org/officeDocument/2006/relationships/slideLayout" Target="../slideLayouts/slideLayout550.xml"/><Relationship Id="rId5" Type="http://schemas.openxmlformats.org/officeDocument/2006/relationships/slideLayout" Target="../slideLayouts/slideLayout544.xml"/><Relationship Id="rId10" Type="http://schemas.openxmlformats.org/officeDocument/2006/relationships/slideLayout" Target="../slideLayouts/slideLayout549.xml"/><Relationship Id="rId4" Type="http://schemas.openxmlformats.org/officeDocument/2006/relationships/slideLayout" Target="../slideLayouts/slideLayout543.xml"/><Relationship Id="rId9" Type="http://schemas.openxmlformats.org/officeDocument/2006/relationships/slideLayout" Target="../slideLayouts/slideLayout548.xml"/></Relationships>
</file>

<file path=ppt/slideMasters/_rels/slideMaster5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8.xml"/><Relationship Id="rId3" Type="http://schemas.openxmlformats.org/officeDocument/2006/relationships/slideLayout" Target="../slideLayouts/slideLayout553.xml"/><Relationship Id="rId7" Type="http://schemas.openxmlformats.org/officeDocument/2006/relationships/slideLayout" Target="../slideLayouts/slideLayout557.xml"/><Relationship Id="rId12" Type="http://schemas.openxmlformats.org/officeDocument/2006/relationships/theme" Target="../theme/theme51.xml"/><Relationship Id="rId2" Type="http://schemas.openxmlformats.org/officeDocument/2006/relationships/slideLayout" Target="../slideLayouts/slideLayout552.xml"/><Relationship Id="rId1" Type="http://schemas.openxmlformats.org/officeDocument/2006/relationships/slideLayout" Target="../slideLayouts/slideLayout551.xml"/><Relationship Id="rId6" Type="http://schemas.openxmlformats.org/officeDocument/2006/relationships/slideLayout" Target="../slideLayouts/slideLayout556.xml"/><Relationship Id="rId11" Type="http://schemas.openxmlformats.org/officeDocument/2006/relationships/slideLayout" Target="../slideLayouts/slideLayout561.xml"/><Relationship Id="rId5" Type="http://schemas.openxmlformats.org/officeDocument/2006/relationships/slideLayout" Target="../slideLayouts/slideLayout555.xml"/><Relationship Id="rId10" Type="http://schemas.openxmlformats.org/officeDocument/2006/relationships/slideLayout" Target="../slideLayouts/slideLayout560.xml"/><Relationship Id="rId4" Type="http://schemas.openxmlformats.org/officeDocument/2006/relationships/slideLayout" Target="../slideLayouts/slideLayout554.xml"/><Relationship Id="rId9" Type="http://schemas.openxmlformats.org/officeDocument/2006/relationships/slideLayout" Target="../slideLayouts/slideLayout559.xml"/></Relationships>
</file>

<file path=ppt/slideMasters/_rels/slideMaster5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9.xml"/><Relationship Id="rId3" Type="http://schemas.openxmlformats.org/officeDocument/2006/relationships/slideLayout" Target="../slideLayouts/slideLayout564.xml"/><Relationship Id="rId7" Type="http://schemas.openxmlformats.org/officeDocument/2006/relationships/slideLayout" Target="../slideLayouts/slideLayout568.xml"/><Relationship Id="rId12" Type="http://schemas.openxmlformats.org/officeDocument/2006/relationships/theme" Target="../theme/theme52.xml"/><Relationship Id="rId2" Type="http://schemas.openxmlformats.org/officeDocument/2006/relationships/slideLayout" Target="../slideLayouts/slideLayout563.xml"/><Relationship Id="rId1" Type="http://schemas.openxmlformats.org/officeDocument/2006/relationships/slideLayout" Target="../slideLayouts/slideLayout562.xml"/><Relationship Id="rId6" Type="http://schemas.openxmlformats.org/officeDocument/2006/relationships/slideLayout" Target="../slideLayouts/slideLayout567.xml"/><Relationship Id="rId11" Type="http://schemas.openxmlformats.org/officeDocument/2006/relationships/slideLayout" Target="../slideLayouts/slideLayout572.xml"/><Relationship Id="rId5" Type="http://schemas.openxmlformats.org/officeDocument/2006/relationships/slideLayout" Target="../slideLayouts/slideLayout566.xml"/><Relationship Id="rId10" Type="http://schemas.openxmlformats.org/officeDocument/2006/relationships/slideLayout" Target="../slideLayouts/slideLayout571.xml"/><Relationship Id="rId4" Type="http://schemas.openxmlformats.org/officeDocument/2006/relationships/slideLayout" Target="../slideLayouts/slideLayout565.xml"/><Relationship Id="rId9" Type="http://schemas.openxmlformats.org/officeDocument/2006/relationships/slideLayout" Target="../slideLayouts/slideLayout570.xml"/></Relationships>
</file>

<file path=ppt/slideMasters/_rels/slideMaster5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0.xml"/><Relationship Id="rId3" Type="http://schemas.openxmlformats.org/officeDocument/2006/relationships/slideLayout" Target="../slideLayouts/slideLayout575.xml"/><Relationship Id="rId7" Type="http://schemas.openxmlformats.org/officeDocument/2006/relationships/slideLayout" Target="../slideLayouts/slideLayout579.xml"/><Relationship Id="rId12" Type="http://schemas.openxmlformats.org/officeDocument/2006/relationships/theme" Target="../theme/theme53.xml"/><Relationship Id="rId2" Type="http://schemas.openxmlformats.org/officeDocument/2006/relationships/slideLayout" Target="../slideLayouts/slideLayout574.xml"/><Relationship Id="rId1" Type="http://schemas.openxmlformats.org/officeDocument/2006/relationships/slideLayout" Target="../slideLayouts/slideLayout573.xml"/><Relationship Id="rId6" Type="http://schemas.openxmlformats.org/officeDocument/2006/relationships/slideLayout" Target="../slideLayouts/slideLayout578.xml"/><Relationship Id="rId11" Type="http://schemas.openxmlformats.org/officeDocument/2006/relationships/slideLayout" Target="../slideLayouts/slideLayout583.xml"/><Relationship Id="rId5" Type="http://schemas.openxmlformats.org/officeDocument/2006/relationships/slideLayout" Target="../slideLayouts/slideLayout577.xml"/><Relationship Id="rId10" Type="http://schemas.openxmlformats.org/officeDocument/2006/relationships/slideLayout" Target="../slideLayouts/slideLayout582.xml"/><Relationship Id="rId4" Type="http://schemas.openxmlformats.org/officeDocument/2006/relationships/slideLayout" Target="../slideLayouts/slideLayout576.xml"/><Relationship Id="rId9" Type="http://schemas.openxmlformats.org/officeDocument/2006/relationships/slideLayout" Target="../slideLayouts/slideLayout581.xml"/></Relationships>
</file>

<file path=ppt/slideMasters/_rels/slideMaster5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1.xml"/><Relationship Id="rId3" Type="http://schemas.openxmlformats.org/officeDocument/2006/relationships/slideLayout" Target="../slideLayouts/slideLayout586.xml"/><Relationship Id="rId7" Type="http://schemas.openxmlformats.org/officeDocument/2006/relationships/slideLayout" Target="../slideLayouts/slideLayout590.xml"/><Relationship Id="rId12" Type="http://schemas.openxmlformats.org/officeDocument/2006/relationships/theme" Target="../theme/theme54.xml"/><Relationship Id="rId2" Type="http://schemas.openxmlformats.org/officeDocument/2006/relationships/slideLayout" Target="../slideLayouts/slideLayout585.xml"/><Relationship Id="rId1" Type="http://schemas.openxmlformats.org/officeDocument/2006/relationships/slideLayout" Target="../slideLayouts/slideLayout584.xml"/><Relationship Id="rId6" Type="http://schemas.openxmlformats.org/officeDocument/2006/relationships/slideLayout" Target="../slideLayouts/slideLayout589.xml"/><Relationship Id="rId11" Type="http://schemas.openxmlformats.org/officeDocument/2006/relationships/slideLayout" Target="../slideLayouts/slideLayout594.xml"/><Relationship Id="rId5" Type="http://schemas.openxmlformats.org/officeDocument/2006/relationships/slideLayout" Target="../slideLayouts/slideLayout588.xml"/><Relationship Id="rId10" Type="http://schemas.openxmlformats.org/officeDocument/2006/relationships/slideLayout" Target="../slideLayouts/slideLayout593.xml"/><Relationship Id="rId4" Type="http://schemas.openxmlformats.org/officeDocument/2006/relationships/slideLayout" Target="../slideLayouts/slideLayout587.xml"/><Relationship Id="rId9" Type="http://schemas.openxmlformats.org/officeDocument/2006/relationships/slideLayout" Target="../slideLayouts/slideLayout592.xml"/></Relationships>
</file>

<file path=ppt/slideMasters/_rels/slideMaster5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2.xml"/><Relationship Id="rId3" Type="http://schemas.openxmlformats.org/officeDocument/2006/relationships/slideLayout" Target="../slideLayouts/slideLayout597.xml"/><Relationship Id="rId7" Type="http://schemas.openxmlformats.org/officeDocument/2006/relationships/slideLayout" Target="../slideLayouts/slideLayout601.xml"/><Relationship Id="rId12" Type="http://schemas.openxmlformats.org/officeDocument/2006/relationships/theme" Target="../theme/theme55.xml"/><Relationship Id="rId2" Type="http://schemas.openxmlformats.org/officeDocument/2006/relationships/slideLayout" Target="../slideLayouts/slideLayout596.xml"/><Relationship Id="rId1" Type="http://schemas.openxmlformats.org/officeDocument/2006/relationships/slideLayout" Target="../slideLayouts/slideLayout595.xml"/><Relationship Id="rId6" Type="http://schemas.openxmlformats.org/officeDocument/2006/relationships/slideLayout" Target="../slideLayouts/slideLayout600.xml"/><Relationship Id="rId11" Type="http://schemas.openxmlformats.org/officeDocument/2006/relationships/slideLayout" Target="../slideLayouts/slideLayout605.xml"/><Relationship Id="rId5" Type="http://schemas.openxmlformats.org/officeDocument/2006/relationships/slideLayout" Target="../slideLayouts/slideLayout599.xml"/><Relationship Id="rId10" Type="http://schemas.openxmlformats.org/officeDocument/2006/relationships/slideLayout" Target="../slideLayouts/slideLayout604.xml"/><Relationship Id="rId4" Type="http://schemas.openxmlformats.org/officeDocument/2006/relationships/slideLayout" Target="../slideLayouts/slideLayout598.xml"/><Relationship Id="rId9" Type="http://schemas.openxmlformats.org/officeDocument/2006/relationships/slideLayout" Target="../slideLayouts/slideLayout603.xml"/></Relationships>
</file>

<file path=ppt/slideMasters/_rels/slideMaster5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3.xml"/><Relationship Id="rId3" Type="http://schemas.openxmlformats.org/officeDocument/2006/relationships/slideLayout" Target="../slideLayouts/slideLayout608.xml"/><Relationship Id="rId7" Type="http://schemas.openxmlformats.org/officeDocument/2006/relationships/slideLayout" Target="../slideLayouts/slideLayout612.xml"/><Relationship Id="rId12" Type="http://schemas.openxmlformats.org/officeDocument/2006/relationships/theme" Target="../theme/theme56.xml"/><Relationship Id="rId2" Type="http://schemas.openxmlformats.org/officeDocument/2006/relationships/slideLayout" Target="../slideLayouts/slideLayout607.xml"/><Relationship Id="rId1" Type="http://schemas.openxmlformats.org/officeDocument/2006/relationships/slideLayout" Target="../slideLayouts/slideLayout606.xml"/><Relationship Id="rId6" Type="http://schemas.openxmlformats.org/officeDocument/2006/relationships/slideLayout" Target="../slideLayouts/slideLayout611.xml"/><Relationship Id="rId11" Type="http://schemas.openxmlformats.org/officeDocument/2006/relationships/slideLayout" Target="../slideLayouts/slideLayout616.xml"/><Relationship Id="rId5" Type="http://schemas.openxmlformats.org/officeDocument/2006/relationships/slideLayout" Target="../slideLayouts/slideLayout610.xml"/><Relationship Id="rId10" Type="http://schemas.openxmlformats.org/officeDocument/2006/relationships/slideLayout" Target="../slideLayouts/slideLayout615.xml"/><Relationship Id="rId4" Type="http://schemas.openxmlformats.org/officeDocument/2006/relationships/slideLayout" Target="../slideLayouts/slideLayout609.xml"/><Relationship Id="rId9" Type="http://schemas.openxmlformats.org/officeDocument/2006/relationships/slideLayout" Target="../slideLayouts/slideLayout614.xml"/></Relationships>
</file>

<file path=ppt/slideMasters/_rels/slideMaster5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4.xml"/><Relationship Id="rId3" Type="http://schemas.openxmlformats.org/officeDocument/2006/relationships/slideLayout" Target="../slideLayouts/slideLayout619.xml"/><Relationship Id="rId7" Type="http://schemas.openxmlformats.org/officeDocument/2006/relationships/slideLayout" Target="../slideLayouts/slideLayout623.xml"/><Relationship Id="rId12" Type="http://schemas.openxmlformats.org/officeDocument/2006/relationships/theme" Target="../theme/theme57.xml"/><Relationship Id="rId2" Type="http://schemas.openxmlformats.org/officeDocument/2006/relationships/slideLayout" Target="../slideLayouts/slideLayout618.xml"/><Relationship Id="rId1" Type="http://schemas.openxmlformats.org/officeDocument/2006/relationships/slideLayout" Target="../slideLayouts/slideLayout617.xml"/><Relationship Id="rId6" Type="http://schemas.openxmlformats.org/officeDocument/2006/relationships/slideLayout" Target="../slideLayouts/slideLayout622.xml"/><Relationship Id="rId11" Type="http://schemas.openxmlformats.org/officeDocument/2006/relationships/slideLayout" Target="../slideLayouts/slideLayout627.xml"/><Relationship Id="rId5" Type="http://schemas.openxmlformats.org/officeDocument/2006/relationships/slideLayout" Target="../slideLayouts/slideLayout621.xml"/><Relationship Id="rId10" Type="http://schemas.openxmlformats.org/officeDocument/2006/relationships/slideLayout" Target="../slideLayouts/slideLayout626.xml"/><Relationship Id="rId4" Type="http://schemas.openxmlformats.org/officeDocument/2006/relationships/slideLayout" Target="../slideLayouts/slideLayout620.xml"/><Relationship Id="rId9" Type="http://schemas.openxmlformats.org/officeDocument/2006/relationships/slideLayout" Target="../slideLayouts/slideLayout625.xml"/></Relationships>
</file>

<file path=ppt/slideMasters/_rels/slideMaster5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5.xml"/><Relationship Id="rId3" Type="http://schemas.openxmlformats.org/officeDocument/2006/relationships/slideLayout" Target="../slideLayouts/slideLayout630.xml"/><Relationship Id="rId7" Type="http://schemas.openxmlformats.org/officeDocument/2006/relationships/slideLayout" Target="../slideLayouts/slideLayout634.xml"/><Relationship Id="rId12" Type="http://schemas.openxmlformats.org/officeDocument/2006/relationships/theme" Target="../theme/theme58.xml"/><Relationship Id="rId2" Type="http://schemas.openxmlformats.org/officeDocument/2006/relationships/slideLayout" Target="../slideLayouts/slideLayout629.xml"/><Relationship Id="rId1" Type="http://schemas.openxmlformats.org/officeDocument/2006/relationships/slideLayout" Target="../slideLayouts/slideLayout628.xml"/><Relationship Id="rId6" Type="http://schemas.openxmlformats.org/officeDocument/2006/relationships/slideLayout" Target="../slideLayouts/slideLayout633.xml"/><Relationship Id="rId11" Type="http://schemas.openxmlformats.org/officeDocument/2006/relationships/slideLayout" Target="../slideLayouts/slideLayout638.xml"/><Relationship Id="rId5" Type="http://schemas.openxmlformats.org/officeDocument/2006/relationships/slideLayout" Target="../slideLayouts/slideLayout632.xml"/><Relationship Id="rId10" Type="http://schemas.openxmlformats.org/officeDocument/2006/relationships/slideLayout" Target="../slideLayouts/slideLayout637.xml"/><Relationship Id="rId4" Type="http://schemas.openxmlformats.org/officeDocument/2006/relationships/slideLayout" Target="../slideLayouts/slideLayout631.xml"/><Relationship Id="rId9" Type="http://schemas.openxmlformats.org/officeDocument/2006/relationships/slideLayout" Target="../slideLayouts/slideLayout636.xml"/></Relationships>
</file>

<file path=ppt/slideMasters/_rels/slideMaster5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6.xml"/><Relationship Id="rId3" Type="http://schemas.openxmlformats.org/officeDocument/2006/relationships/slideLayout" Target="../slideLayouts/slideLayout641.xml"/><Relationship Id="rId7" Type="http://schemas.openxmlformats.org/officeDocument/2006/relationships/slideLayout" Target="../slideLayouts/slideLayout645.xml"/><Relationship Id="rId12" Type="http://schemas.openxmlformats.org/officeDocument/2006/relationships/theme" Target="../theme/theme59.xml"/><Relationship Id="rId2" Type="http://schemas.openxmlformats.org/officeDocument/2006/relationships/slideLayout" Target="../slideLayouts/slideLayout640.xml"/><Relationship Id="rId1" Type="http://schemas.openxmlformats.org/officeDocument/2006/relationships/slideLayout" Target="../slideLayouts/slideLayout639.xml"/><Relationship Id="rId6" Type="http://schemas.openxmlformats.org/officeDocument/2006/relationships/slideLayout" Target="../slideLayouts/slideLayout644.xml"/><Relationship Id="rId11" Type="http://schemas.openxmlformats.org/officeDocument/2006/relationships/slideLayout" Target="../slideLayouts/slideLayout649.xml"/><Relationship Id="rId5" Type="http://schemas.openxmlformats.org/officeDocument/2006/relationships/slideLayout" Target="../slideLayouts/slideLayout643.xml"/><Relationship Id="rId10" Type="http://schemas.openxmlformats.org/officeDocument/2006/relationships/slideLayout" Target="../slideLayouts/slideLayout648.xml"/><Relationship Id="rId4" Type="http://schemas.openxmlformats.org/officeDocument/2006/relationships/slideLayout" Target="../slideLayouts/slideLayout642.xml"/><Relationship Id="rId9" Type="http://schemas.openxmlformats.org/officeDocument/2006/relationships/slideLayout" Target="../slideLayouts/slideLayout64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6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7.xml"/><Relationship Id="rId3" Type="http://schemas.openxmlformats.org/officeDocument/2006/relationships/slideLayout" Target="../slideLayouts/slideLayout652.xml"/><Relationship Id="rId7" Type="http://schemas.openxmlformats.org/officeDocument/2006/relationships/slideLayout" Target="../slideLayouts/slideLayout656.xml"/><Relationship Id="rId12" Type="http://schemas.openxmlformats.org/officeDocument/2006/relationships/theme" Target="../theme/theme60.xml"/><Relationship Id="rId2" Type="http://schemas.openxmlformats.org/officeDocument/2006/relationships/slideLayout" Target="../slideLayouts/slideLayout651.xml"/><Relationship Id="rId1" Type="http://schemas.openxmlformats.org/officeDocument/2006/relationships/slideLayout" Target="../slideLayouts/slideLayout650.xml"/><Relationship Id="rId6" Type="http://schemas.openxmlformats.org/officeDocument/2006/relationships/slideLayout" Target="../slideLayouts/slideLayout655.xml"/><Relationship Id="rId11" Type="http://schemas.openxmlformats.org/officeDocument/2006/relationships/slideLayout" Target="../slideLayouts/slideLayout660.xml"/><Relationship Id="rId5" Type="http://schemas.openxmlformats.org/officeDocument/2006/relationships/slideLayout" Target="../slideLayouts/slideLayout654.xml"/><Relationship Id="rId10" Type="http://schemas.openxmlformats.org/officeDocument/2006/relationships/slideLayout" Target="../slideLayouts/slideLayout659.xml"/><Relationship Id="rId4" Type="http://schemas.openxmlformats.org/officeDocument/2006/relationships/slideLayout" Target="../slideLayouts/slideLayout653.xml"/><Relationship Id="rId9" Type="http://schemas.openxmlformats.org/officeDocument/2006/relationships/slideLayout" Target="../slideLayouts/slideLayout658.xml"/></Relationships>
</file>

<file path=ppt/slideMasters/_rels/slideMaster6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8.xml"/><Relationship Id="rId3" Type="http://schemas.openxmlformats.org/officeDocument/2006/relationships/slideLayout" Target="../slideLayouts/slideLayout663.xml"/><Relationship Id="rId7" Type="http://schemas.openxmlformats.org/officeDocument/2006/relationships/slideLayout" Target="../slideLayouts/slideLayout667.xml"/><Relationship Id="rId12" Type="http://schemas.openxmlformats.org/officeDocument/2006/relationships/theme" Target="../theme/theme61.xml"/><Relationship Id="rId2" Type="http://schemas.openxmlformats.org/officeDocument/2006/relationships/slideLayout" Target="../slideLayouts/slideLayout662.xml"/><Relationship Id="rId1" Type="http://schemas.openxmlformats.org/officeDocument/2006/relationships/slideLayout" Target="../slideLayouts/slideLayout661.xml"/><Relationship Id="rId6" Type="http://schemas.openxmlformats.org/officeDocument/2006/relationships/slideLayout" Target="../slideLayouts/slideLayout666.xml"/><Relationship Id="rId11" Type="http://schemas.openxmlformats.org/officeDocument/2006/relationships/slideLayout" Target="../slideLayouts/slideLayout671.xml"/><Relationship Id="rId5" Type="http://schemas.openxmlformats.org/officeDocument/2006/relationships/slideLayout" Target="../slideLayouts/slideLayout665.xml"/><Relationship Id="rId10" Type="http://schemas.openxmlformats.org/officeDocument/2006/relationships/slideLayout" Target="../slideLayouts/slideLayout670.xml"/><Relationship Id="rId4" Type="http://schemas.openxmlformats.org/officeDocument/2006/relationships/slideLayout" Target="../slideLayouts/slideLayout664.xml"/><Relationship Id="rId9" Type="http://schemas.openxmlformats.org/officeDocument/2006/relationships/slideLayout" Target="../slideLayouts/slideLayout669.xml"/></Relationships>
</file>

<file path=ppt/slideMasters/_rels/slideMaster6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9.xml"/><Relationship Id="rId3" Type="http://schemas.openxmlformats.org/officeDocument/2006/relationships/slideLayout" Target="../slideLayouts/slideLayout674.xml"/><Relationship Id="rId7" Type="http://schemas.openxmlformats.org/officeDocument/2006/relationships/slideLayout" Target="../slideLayouts/slideLayout678.xml"/><Relationship Id="rId12" Type="http://schemas.openxmlformats.org/officeDocument/2006/relationships/theme" Target="../theme/theme62.xml"/><Relationship Id="rId2" Type="http://schemas.openxmlformats.org/officeDocument/2006/relationships/slideLayout" Target="../slideLayouts/slideLayout673.xml"/><Relationship Id="rId1" Type="http://schemas.openxmlformats.org/officeDocument/2006/relationships/slideLayout" Target="../slideLayouts/slideLayout672.xml"/><Relationship Id="rId6" Type="http://schemas.openxmlformats.org/officeDocument/2006/relationships/slideLayout" Target="../slideLayouts/slideLayout677.xml"/><Relationship Id="rId11" Type="http://schemas.openxmlformats.org/officeDocument/2006/relationships/slideLayout" Target="../slideLayouts/slideLayout682.xml"/><Relationship Id="rId5" Type="http://schemas.openxmlformats.org/officeDocument/2006/relationships/slideLayout" Target="../slideLayouts/slideLayout676.xml"/><Relationship Id="rId10" Type="http://schemas.openxmlformats.org/officeDocument/2006/relationships/slideLayout" Target="../slideLayouts/slideLayout681.xml"/><Relationship Id="rId4" Type="http://schemas.openxmlformats.org/officeDocument/2006/relationships/slideLayout" Target="../slideLayouts/slideLayout675.xml"/><Relationship Id="rId9" Type="http://schemas.openxmlformats.org/officeDocument/2006/relationships/slideLayout" Target="../slideLayouts/slideLayout680.xml"/></Relationships>
</file>

<file path=ppt/slideMasters/_rels/slideMaster6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0.xml"/><Relationship Id="rId3" Type="http://schemas.openxmlformats.org/officeDocument/2006/relationships/slideLayout" Target="../slideLayouts/slideLayout685.xml"/><Relationship Id="rId7" Type="http://schemas.openxmlformats.org/officeDocument/2006/relationships/slideLayout" Target="../slideLayouts/slideLayout689.xml"/><Relationship Id="rId12" Type="http://schemas.openxmlformats.org/officeDocument/2006/relationships/theme" Target="../theme/theme63.xml"/><Relationship Id="rId2" Type="http://schemas.openxmlformats.org/officeDocument/2006/relationships/slideLayout" Target="../slideLayouts/slideLayout684.xml"/><Relationship Id="rId1" Type="http://schemas.openxmlformats.org/officeDocument/2006/relationships/slideLayout" Target="../slideLayouts/slideLayout683.xml"/><Relationship Id="rId6" Type="http://schemas.openxmlformats.org/officeDocument/2006/relationships/slideLayout" Target="../slideLayouts/slideLayout688.xml"/><Relationship Id="rId11" Type="http://schemas.openxmlformats.org/officeDocument/2006/relationships/slideLayout" Target="../slideLayouts/slideLayout693.xml"/><Relationship Id="rId5" Type="http://schemas.openxmlformats.org/officeDocument/2006/relationships/slideLayout" Target="../slideLayouts/slideLayout687.xml"/><Relationship Id="rId10" Type="http://schemas.openxmlformats.org/officeDocument/2006/relationships/slideLayout" Target="../slideLayouts/slideLayout692.xml"/><Relationship Id="rId4" Type="http://schemas.openxmlformats.org/officeDocument/2006/relationships/slideLayout" Target="../slideLayouts/slideLayout686.xml"/><Relationship Id="rId9" Type="http://schemas.openxmlformats.org/officeDocument/2006/relationships/slideLayout" Target="../slideLayouts/slideLayout691.xml"/></Relationships>
</file>

<file path=ppt/slideMasters/_rels/slideMaster6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1.xml"/><Relationship Id="rId3" Type="http://schemas.openxmlformats.org/officeDocument/2006/relationships/slideLayout" Target="../slideLayouts/slideLayout696.xml"/><Relationship Id="rId7" Type="http://schemas.openxmlformats.org/officeDocument/2006/relationships/slideLayout" Target="../slideLayouts/slideLayout700.xml"/><Relationship Id="rId12" Type="http://schemas.openxmlformats.org/officeDocument/2006/relationships/theme" Target="../theme/theme64.xml"/><Relationship Id="rId2" Type="http://schemas.openxmlformats.org/officeDocument/2006/relationships/slideLayout" Target="../slideLayouts/slideLayout695.xml"/><Relationship Id="rId1" Type="http://schemas.openxmlformats.org/officeDocument/2006/relationships/slideLayout" Target="../slideLayouts/slideLayout694.xml"/><Relationship Id="rId6" Type="http://schemas.openxmlformats.org/officeDocument/2006/relationships/slideLayout" Target="../slideLayouts/slideLayout699.xml"/><Relationship Id="rId11" Type="http://schemas.openxmlformats.org/officeDocument/2006/relationships/slideLayout" Target="../slideLayouts/slideLayout704.xml"/><Relationship Id="rId5" Type="http://schemas.openxmlformats.org/officeDocument/2006/relationships/slideLayout" Target="../slideLayouts/slideLayout698.xml"/><Relationship Id="rId10" Type="http://schemas.openxmlformats.org/officeDocument/2006/relationships/slideLayout" Target="../slideLayouts/slideLayout703.xml"/><Relationship Id="rId4" Type="http://schemas.openxmlformats.org/officeDocument/2006/relationships/slideLayout" Target="../slideLayouts/slideLayout697.xml"/><Relationship Id="rId9" Type="http://schemas.openxmlformats.org/officeDocument/2006/relationships/slideLayout" Target="../slideLayouts/slideLayout702.xml"/></Relationships>
</file>

<file path=ppt/slideMasters/_rels/slideMaster6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2.xml"/><Relationship Id="rId3" Type="http://schemas.openxmlformats.org/officeDocument/2006/relationships/slideLayout" Target="../slideLayouts/slideLayout707.xml"/><Relationship Id="rId7" Type="http://schemas.openxmlformats.org/officeDocument/2006/relationships/slideLayout" Target="../slideLayouts/slideLayout711.xml"/><Relationship Id="rId12" Type="http://schemas.openxmlformats.org/officeDocument/2006/relationships/theme" Target="../theme/theme65.xml"/><Relationship Id="rId2" Type="http://schemas.openxmlformats.org/officeDocument/2006/relationships/slideLayout" Target="../slideLayouts/slideLayout706.xml"/><Relationship Id="rId1" Type="http://schemas.openxmlformats.org/officeDocument/2006/relationships/slideLayout" Target="../slideLayouts/slideLayout705.xml"/><Relationship Id="rId6" Type="http://schemas.openxmlformats.org/officeDocument/2006/relationships/slideLayout" Target="../slideLayouts/slideLayout710.xml"/><Relationship Id="rId11" Type="http://schemas.openxmlformats.org/officeDocument/2006/relationships/slideLayout" Target="../slideLayouts/slideLayout715.xml"/><Relationship Id="rId5" Type="http://schemas.openxmlformats.org/officeDocument/2006/relationships/slideLayout" Target="../slideLayouts/slideLayout709.xml"/><Relationship Id="rId10" Type="http://schemas.openxmlformats.org/officeDocument/2006/relationships/slideLayout" Target="../slideLayouts/slideLayout714.xml"/><Relationship Id="rId4" Type="http://schemas.openxmlformats.org/officeDocument/2006/relationships/slideLayout" Target="../slideLayouts/slideLayout708.xml"/><Relationship Id="rId9" Type="http://schemas.openxmlformats.org/officeDocument/2006/relationships/slideLayout" Target="../slideLayouts/slideLayout713.xml"/></Relationships>
</file>

<file path=ppt/slideMasters/_rels/slideMaster6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3.xml"/><Relationship Id="rId3" Type="http://schemas.openxmlformats.org/officeDocument/2006/relationships/slideLayout" Target="../slideLayouts/slideLayout718.xml"/><Relationship Id="rId7" Type="http://schemas.openxmlformats.org/officeDocument/2006/relationships/slideLayout" Target="../slideLayouts/slideLayout722.xml"/><Relationship Id="rId12" Type="http://schemas.openxmlformats.org/officeDocument/2006/relationships/theme" Target="../theme/theme66.xml"/><Relationship Id="rId2" Type="http://schemas.openxmlformats.org/officeDocument/2006/relationships/slideLayout" Target="../slideLayouts/slideLayout717.xml"/><Relationship Id="rId1" Type="http://schemas.openxmlformats.org/officeDocument/2006/relationships/slideLayout" Target="../slideLayouts/slideLayout716.xml"/><Relationship Id="rId6" Type="http://schemas.openxmlformats.org/officeDocument/2006/relationships/slideLayout" Target="../slideLayouts/slideLayout721.xml"/><Relationship Id="rId11" Type="http://schemas.openxmlformats.org/officeDocument/2006/relationships/slideLayout" Target="../slideLayouts/slideLayout726.xml"/><Relationship Id="rId5" Type="http://schemas.openxmlformats.org/officeDocument/2006/relationships/slideLayout" Target="../slideLayouts/slideLayout720.xml"/><Relationship Id="rId10" Type="http://schemas.openxmlformats.org/officeDocument/2006/relationships/slideLayout" Target="../slideLayouts/slideLayout725.xml"/><Relationship Id="rId4" Type="http://schemas.openxmlformats.org/officeDocument/2006/relationships/slideLayout" Target="../slideLayouts/slideLayout719.xml"/><Relationship Id="rId9" Type="http://schemas.openxmlformats.org/officeDocument/2006/relationships/slideLayout" Target="../slideLayouts/slideLayout724.xml"/></Relationships>
</file>

<file path=ppt/slideMasters/_rels/slideMaster6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4.xml"/><Relationship Id="rId3" Type="http://schemas.openxmlformats.org/officeDocument/2006/relationships/slideLayout" Target="../slideLayouts/slideLayout729.xml"/><Relationship Id="rId7" Type="http://schemas.openxmlformats.org/officeDocument/2006/relationships/slideLayout" Target="../slideLayouts/slideLayout733.xml"/><Relationship Id="rId12" Type="http://schemas.openxmlformats.org/officeDocument/2006/relationships/theme" Target="../theme/theme67.xml"/><Relationship Id="rId2" Type="http://schemas.openxmlformats.org/officeDocument/2006/relationships/slideLayout" Target="../slideLayouts/slideLayout728.xml"/><Relationship Id="rId1" Type="http://schemas.openxmlformats.org/officeDocument/2006/relationships/slideLayout" Target="../slideLayouts/slideLayout727.xml"/><Relationship Id="rId6" Type="http://schemas.openxmlformats.org/officeDocument/2006/relationships/slideLayout" Target="../slideLayouts/slideLayout732.xml"/><Relationship Id="rId11" Type="http://schemas.openxmlformats.org/officeDocument/2006/relationships/slideLayout" Target="../slideLayouts/slideLayout737.xml"/><Relationship Id="rId5" Type="http://schemas.openxmlformats.org/officeDocument/2006/relationships/slideLayout" Target="../slideLayouts/slideLayout731.xml"/><Relationship Id="rId10" Type="http://schemas.openxmlformats.org/officeDocument/2006/relationships/slideLayout" Target="../slideLayouts/slideLayout736.xml"/><Relationship Id="rId4" Type="http://schemas.openxmlformats.org/officeDocument/2006/relationships/slideLayout" Target="../slideLayouts/slideLayout730.xml"/><Relationship Id="rId9" Type="http://schemas.openxmlformats.org/officeDocument/2006/relationships/slideLayout" Target="../slideLayouts/slideLayout735.xml"/></Relationships>
</file>

<file path=ppt/slideMasters/_rels/slideMaster6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5.xml"/><Relationship Id="rId3" Type="http://schemas.openxmlformats.org/officeDocument/2006/relationships/slideLayout" Target="../slideLayouts/slideLayout740.xml"/><Relationship Id="rId7" Type="http://schemas.openxmlformats.org/officeDocument/2006/relationships/slideLayout" Target="../slideLayouts/slideLayout744.xml"/><Relationship Id="rId12" Type="http://schemas.openxmlformats.org/officeDocument/2006/relationships/theme" Target="../theme/theme68.xml"/><Relationship Id="rId2" Type="http://schemas.openxmlformats.org/officeDocument/2006/relationships/slideLayout" Target="../slideLayouts/slideLayout739.xml"/><Relationship Id="rId1" Type="http://schemas.openxmlformats.org/officeDocument/2006/relationships/slideLayout" Target="../slideLayouts/slideLayout738.xml"/><Relationship Id="rId6" Type="http://schemas.openxmlformats.org/officeDocument/2006/relationships/slideLayout" Target="../slideLayouts/slideLayout743.xml"/><Relationship Id="rId11" Type="http://schemas.openxmlformats.org/officeDocument/2006/relationships/slideLayout" Target="../slideLayouts/slideLayout748.xml"/><Relationship Id="rId5" Type="http://schemas.openxmlformats.org/officeDocument/2006/relationships/slideLayout" Target="../slideLayouts/slideLayout742.xml"/><Relationship Id="rId10" Type="http://schemas.openxmlformats.org/officeDocument/2006/relationships/slideLayout" Target="../slideLayouts/slideLayout747.xml"/><Relationship Id="rId4" Type="http://schemas.openxmlformats.org/officeDocument/2006/relationships/slideLayout" Target="../slideLayouts/slideLayout741.xml"/><Relationship Id="rId9" Type="http://schemas.openxmlformats.org/officeDocument/2006/relationships/slideLayout" Target="../slideLayouts/slideLayout74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A4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C5891-05D5-4F00-B3C4-46DAAEB825F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69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A4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783E0-2DFE-43E1-B471-C7807BE682D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849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A4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9B311-DAB2-4762-9E4B-C903F5161A7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72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A4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948F6-6988-481A-801D-135AF3BB1BD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911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A4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186B2-A289-4F3A-A30F-4F3D61D644D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521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A4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4135DF-6C15-488B-B344-A4F6E4DFF2A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895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A4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91909-58C1-482A-A223-A9E64483373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713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A4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587EA-0DE3-4C35-8542-18EC1CA01D4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698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A4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DB11B-C92E-4B1C-9DF8-2D4900367D6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300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A4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82449-6F9E-49AA-AB2B-6AD13A16F2B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28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A4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10706-345E-41CB-90D3-2B7D4122D35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92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A4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EE3F7-247A-4917-BAC1-6C5BEDD4D58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522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A4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24AA3-B06B-4E50-A8C8-D590CE83955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322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A4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68151-EF7B-4D1F-9D0A-818B01D2B83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376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A4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970BF-67A7-433A-AB7F-53D2860C2B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074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A4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56981-FD3C-4D92-94D5-87EE7C6B3CB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746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A4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DE06E-421C-48DD-9BD7-9BBC4F637DD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242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A4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526D0-1CAB-442C-963C-09B76E8C758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017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A4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81543-52BE-42EB-97AE-F2A1E4B8ABC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753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A4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0E936-9DDE-4CC1-8D6B-7A77B1359F6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16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A4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CA46F-3D20-4B66-BB3F-C197AF76B3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578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A4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D2FB0-CD39-4FF8-BEBF-D84A6DB31C5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242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A4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C6094-D821-45AA-BED7-8FE46ADCE31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833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A4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6F54D-FC89-4996-BECD-0EB0A4457FD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611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A4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CBB43-1411-4266-A196-8E97FC3A4DB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05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A4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AF127-AF89-4E99-829C-D2FF1CA0728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877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A4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D9BC0-EDEB-4A14-84EA-E97C40F5744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12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A4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A9EA91-0FF1-43AC-B624-ADB75FB1921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703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A4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31214-9DE8-4AB4-92B8-E5CC7BCD6EF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635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A4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AA18C-9DBA-4F17-B88D-EEDDA97FAC9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405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A4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874EE-F793-498D-BE0C-06BDE23BFC7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497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A4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86653-5184-4ACD-BD3A-71A7F0F6EFA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961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A4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AD32E-C070-4D5E-B596-5CA18DFB2E8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908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A4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0755D-5A1D-4CED-A2EB-A581095C745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981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A4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ACD10-B22B-4785-BD7F-FA646EC934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871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</p:sldLayoutIdLst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A4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19B20-0C17-4E97-BA65-33C678D0F6F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927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A4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0DD99-3667-46CC-8AEE-A4A9F2B3CA6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622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</p:sldLayoutIdLst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A4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EDF06-132B-46F8-B3FA-086D9F85A19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024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</p:sldLayoutIdLst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A4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1055D-6A05-4E7F-A0B0-4F08B8FC8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052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</p:sldLayoutIdLst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A4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DF987-8791-4530-8977-55435D38646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165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</p:sldLayoutIdLst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A4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1CE9D-9287-4BE5-A626-918A1894A2C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79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1" r:id="rId1"/>
    <p:sldLayoutId id="2147484202" r:id="rId2"/>
    <p:sldLayoutId id="2147484203" r:id="rId3"/>
    <p:sldLayoutId id="2147484204" r:id="rId4"/>
    <p:sldLayoutId id="2147484205" r:id="rId5"/>
    <p:sldLayoutId id="2147484206" r:id="rId6"/>
    <p:sldLayoutId id="2147484207" r:id="rId7"/>
    <p:sldLayoutId id="2147484208" r:id="rId8"/>
    <p:sldLayoutId id="2147484209" r:id="rId9"/>
    <p:sldLayoutId id="2147484210" r:id="rId10"/>
    <p:sldLayoutId id="2147484211" r:id="rId11"/>
  </p:sldLayoutIdLst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A4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83BC4-8979-4045-8F23-BB7636396D7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665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3" r:id="rId1"/>
    <p:sldLayoutId id="2147484214" r:id="rId2"/>
    <p:sldLayoutId id="2147484215" r:id="rId3"/>
    <p:sldLayoutId id="2147484216" r:id="rId4"/>
    <p:sldLayoutId id="2147484217" r:id="rId5"/>
    <p:sldLayoutId id="2147484218" r:id="rId6"/>
    <p:sldLayoutId id="2147484219" r:id="rId7"/>
    <p:sldLayoutId id="2147484220" r:id="rId8"/>
    <p:sldLayoutId id="2147484221" r:id="rId9"/>
    <p:sldLayoutId id="2147484222" r:id="rId10"/>
    <p:sldLayoutId id="2147484223" r:id="rId11"/>
  </p:sldLayoutIdLst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A4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4C22F-72D6-4B12-BDC3-ACA4FFF6173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39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</p:sldLayoutIdLst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A4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7EDE1-84BC-41E9-8CAA-9AC352DF184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397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7" r:id="rId1"/>
    <p:sldLayoutId id="2147484238" r:id="rId2"/>
    <p:sldLayoutId id="2147484239" r:id="rId3"/>
    <p:sldLayoutId id="2147484240" r:id="rId4"/>
    <p:sldLayoutId id="2147484241" r:id="rId5"/>
    <p:sldLayoutId id="2147484242" r:id="rId6"/>
    <p:sldLayoutId id="2147484243" r:id="rId7"/>
    <p:sldLayoutId id="2147484244" r:id="rId8"/>
    <p:sldLayoutId id="2147484245" r:id="rId9"/>
    <p:sldLayoutId id="2147484246" r:id="rId10"/>
    <p:sldLayoutId id="2147484247" r:id="rId11"/>
  </p:sldLayoutIdLst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A4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B1CB3-6063-4DB4-AE95-35CCF111E30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446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A4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1C1D1-0076-4F6D-8083-D19EF45660E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247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9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57" r:id="rId9"/>
    <p:sldLayoutId id="2147484258" r:id="rId10"/>
    <p:sldLayoutId id="2147484259" r:id="rId11"/>
  </p:sldLayoutIdLst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A4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BA2F6-2EF9-4010-994A-4463ABB06A0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092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1" r:id="rId1"/>
    <p:sldLayoutId id="2147484262" r:id="rId2"/>
    <p:sldLayoutId id="2147484263" r:id="rId3"/>
    <p:sldLayoutId id="2147484264" r:id="rId4"/>
    <p:sldLayoutId id="2147484265" r:id="rId5"/>
    <p:sldLayoutId id="2147484266" r:id="rId6"/>
    <p:sldLayoutId id="2147484267" r:id="rId7"/>
    <p:sldLayoutId id="2147484268" r:id="rId8"/>
    <p:sldLayoutId id="2147484269" r:id="rId9"/>
    <p:sldLayoutId id="2147484270" r:id="rId10"/>
    <p:sldLayoutId id="2147484271" r:id="rId11"/>
  </p:sldLayoutIdLst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A4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702DD-B1AB-4F58-B9EC-F4817660509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608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3" r:id="rId1"/>
    <p:sldLayoutId id="2147484274" r:id="rId2"/>
    <p:sldLayoutId id="2147484275" r:id="rId3"/>
    <p:sldLayoutId id="2147484276" r:id="rId4"/>
    <p:sldLayoutId id="2147484277" r:id="rId5"/>
    <p:sldLayoutId id="2147484278" r:id="rId6"/>
    <p:sldLayoutId id="2147484279" r:id="rId7"/>
    <p:sldLayoutId id="2147484280" r:id="rId8"/>
    <p:sldLayoutId id="2147484281" r:id="rId9"/>
    <p:sldLayoutId id="2147484282" r:id="rId10"/>
    <p:sldLayoutId id="2147484283" r:id="rId11"/>
  </p:sldLayoutIdLst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A4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AB1CE-8689-4950-9941-EB3C89FFFDF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773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5" r:id="rId1"/>
    <p:sldLayoutId id="2147484286" r:id="rId2"/>
    <p:sldLayoutId id="2147484287" r:id="rId3"/>
    <p:sldLayoutId id="2147484288" r:id="rId4"/>
    <p:sldLayoutId id="2147484289" r:id="rId5"/>
    <p:sldLayoutId id="2147484290" r:id="rId6"/>
    <p:sldLayoutId id="2147484291" r:id="rId7"/>
    <p:sldLayoutId id="2147484292" r:id="rId8"/>
    <p:sldLayoutId id="2147484293" r:id="rId9"/>
    <p:sldLayoutId id="2147484294" r:id="rId10"/>
    <p:sldLayoutId id="2147484295" r:id="rId11"/>
  </p:sldLayoutIdLst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A4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9D2FF-C9E9-47C2-8938-871DA89D4B3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10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7" r:id="rId1"/>
    <p:sldLayoutId id="2147484298" r:id="rId2"/>
    <p:sldLayoutId id="2147484299" r:id="rId3"/>
    <p:sldLayoutId id="2147484300" r:id="rId4"/>
    <p:sldLayoutId id="2147484301" r:id="rId5"/>
    <p:sldLayoutId id="2147484302" r:id="rId6"/>
    <p:sldLayoutId id="2147484303" r:id="rId7"/>
    <p:sldLayoutId id="2147484304" r:id="rId8"/>
    <p:sldLayoutId id="2147484305" r:id="rId9"/>
    <p:sldLayoutId id="2147484306" r:id="rId10"/>
    <p:sldLayoutId id="2147484307" r:id="rId11"/>
  </p:sldLayoutIdLst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A4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5FB0B-AD7E-4D16-96BF-808AD8ACA3B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096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9" r:id="rId1"/>
    <p:sldLayoutId id="2147484310" r:id="rId2"/>
    <p:sldLayoutId id="2147484311" r:id="rId3"/>
    <p:sldLayoutId id="2147484312" r:id="rId4"/>
    <p:sldLayoutId id="2147484313" r:id="rId5"/>
    <p:sldLayoutId id="2147484314" r:id="rId6"/>
    <p:sldLayoutId id="2147484315" r:id="rId7"/>
    <p:sldLayoutId id="2147484316" r:id="rId8"/>
    <p:sldLayoutId id="2147484317" r:id="rId9"/>
    <p:sldLayoutId id="2147484318" r:id="rId10"/>
    <p:sldLayoutId id="2147484319" r:id="rId11"/>
  </p:sldLayoutIdLst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A4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F403C-C4F1-404B-8921-382DBE6DA0E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397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1" r:id="rId1"/>
    <p:sldLayoutId id="2147484322" r:id="rId2"/>
    <p:sldLayoutId id="2147484323" r:id="rId3"/>
    <p:sldLayoutId id="2147484324" r:id="rId4"/>
    <p:sldLayoutId id="2147484325" r:id="rId5"/>
    <p:sldLayoutId id="2147484326" r:id="rId6"/>
    <p:sldLayoutId id="2147484327" r:id="rId7"/>
    <p:sldLayoutId id="2147484328" r:id="rId8"/>
    <p:sldLayoutId id="2147484329" r:id="rId9"/>
    <p:sldLayoutId id="2147484330" r:id="rId10"/>
    <p:sldLayoutId id="2147484331" r:id="rId11"/>
  </p:sldLayoutIdLst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A4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D38DC-80C5-4767-937B-860F22145F5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502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3" r:id="rId1"/>
    <p:sldLayoutId id="2147484334" r:id="rId2"/>
    <p:sldLayoutId id="2147484335" r:id="rId3"/>
    <p:sldLayoutId id="2147484336" r:id="rId4"/>
    <p:sldLayoutId id="2147484337" r:id="rId5"/>
    <p:sldLayoutId id="2147484338" r:id="rId6"/>
    <p:sldLayoutId id="2147484339" r:id="rId7"/>
    <p:sldLayoutId id="2147484340" r:id="rId8"/>
    <p:sldLayoutId id="2147484341" r:id="rId9"/>
    <p:sldLayoutId id="2147484342" r:id="rId10"/>
    <p:sldLayoutId id="2147484343" r:id="rId11"/>
  </p:sldLayoutIdLst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A4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DFD88-BF62-4FD0-BE72-F7F16C5C273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205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5" r:id="rId1"/>
    <p:sldLayoutId id="2147484346" r:id="rId2"/>
    <p:sldLayoutId id="2147484347" r:id="rId3"/>
    <p:sldLayoutId id="2147484348" r:id="rId4"/>
    <p:sldLayoutId id="2147484349" r:id="rId5"/>
    <p:sldLayoutId id="2147484350" r:id="rId6"/>
    <p:sldLayoutId id="2147484351" r:id="rId7"/>
    <p:sldLayoutId id="2147484352" r:id="rId8"/>
    <p:sldLayoutId id="2147484353" r:id="rId9"/>
    <p:sldLayoutId id="2147484354" r:id="rId10"/>
    <p:sldLayoutId id="2147484355" r:id="rId11"/>
  </p:sldLayoutIdLst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A4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763F48-371E-4FB0-AB81-493E16863F3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893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7" r:id="rId1"/>
    <p:sldLayoutId id="2147484358" r:id="rId2"/>
    <p:sldLayoutId id="2147484359" r:id="rId3"/>
    <p:sldLayoutId id="2147484360" r:id="rId4"/>
    <p:sldLayoutId id="2147484361" r:id="rId5"/>
    <p:sldLayoutId id="2147484362" r:id="rId6"/>
    <p:sldLayoutId id="2147484363" r:id="rId7"/>
    <p:sldLayoutId id="2147484364" r:id="rId8"/>
    <p:sldLayoutId id="2147484365" r:id="rId9"/>
    <p:sldLayoutId id="2147484366" r:id="rId10"/>
    <p:sldLayoutId id="2147484367" r:id="rId11"/>
  </p:sldLayoutIdLst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A4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4E347-3D95-49E7-B9AF-2635CA94827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194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A4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7122A-19E8-4295-B57C-C8805433239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473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9" r:id="rId1"/>
    <p:sldLayoutId id="2147484370" r:id="rId2"/>
    <p:sldLayoutId id="2147484371" r:id="rId3"/>
    <p:sldLayoutId id="2147484372" r:id="rId4"/>
    <p:sldLayoutId id="2147484373" r:id="rId5"/>
    <p:sldLayoutId id="2147484374" r:id="rId6"/>
    <p:sldLayoutId id="2147484375" r:id="rId7"/>
    <p:sldLayoutId id="2147484376" r:id="rId8"/>
    <p:sldLayoutId id="2147484377" r:id="rId9"/>
    <p:sldLayoutId id="2147484378" r:id="rId10"/>
    <p:sldLayoutId id="2147484379" r:id="rId11"/>
  </p:sldLayoutIdLst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A4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30BBB-2EC6-4CBD-AEEC-D86FA37A9CB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53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1" r:id="rId1"/>
    <p:sldLayoutId id="2147484382" r:id="rId2"/>
    <p:sldLayoutId id="2147484383" r:id="rId3"/>
    <p:sldLayoutId id="2147484384" r:id="rId4"/>
    <p:sldLayoutId id="2147484385" r:id="rId5"/>
    <p:sldLayoutId id="2147484386" r:id="rId6"/>
    <p:sldLayoutId id="2147484387" r:id="rId7"/>
    <p:sldLayoutId id="2147484388" r:id="rId8"/>
    <p:sldLayoutId id="2147484389" r:id="rId9"/>
    <p:sldLayoutId id="2147484390" r:id="rId10"/>
    <p:sldLayoutId id="2147484391" r:id="rId11"/>
  </p:sldLayoutIdLst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A4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0042A-ED64-47EA-BDC9-B763F877E90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80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3" r:id="rId1"/>
    <p:sldLayoutId id="2147484394" r:id="rId2"/>
    <p:sldLayoutId id="2147484395" r:id="rId3"/>
    <p:sldLayoutId id="2147484396" r:id="rId4"/>
    <p:sldLayoutId id="2147484397" r:id="rId5"/>
    <p:sldLayoutId id="2147484398" r:id="rId6"/>
    <p:sldLayoutId id="2147484399" r:id="rId7"/>
    <p:sldLayoutId id="2147484400" r:id="rId8"/>
    <p:sldLayoutId id="2147484401" r:id="rId9"/>
    <p:sldLayoutId id="2147484402" r:id="rId10"/>
    <p:sldLayoutId id="2147484403" r:id="rId11"/>
  </p:sldLayoutIdLst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A4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14467-DDF5-4011-A366-0723C06F204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595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5" r:id="rId1"/>
    <p:sldLayoutId id="2147484406" r:id="rId2"/>
    <p:sldLayoutId id="2147484407" r:id="rId3"/>
    <p:sldLayoutId id="2147484408" r:id="rId4"/>
    <p:sldLayoutId id="2147484409" r:id="rId5"/>
    <p:sldLayoutId id="2147484410" r:id="rId6"/>
    <p:sldLayoutId id="2147484411" r:id="rId7"/>
    <p:sldLayoutId id="2147484412" r:id="rId8"/>
    <p:sldLayoutId id="2147484413" r:id="rId9"/>
    <p:sldLayoutId id="2147484414" r:id="rId10"/>
    <p:sldLayoutId id="2147484415" r:id="rId11"/>
  </p:sldLayoutIdLst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A4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372B8-CE45-468B-881B-B5D1B782B99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524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7" r:id="rId1"/>
    <p:sldLayoutId id="2147484418" r:id="rId2"/>
    <p:sldLayoutId id="2147484419" r:id="rId3"/>
    <p:sldLayoutId id="2147484420" r:id="rId4"/>
    <p:sldLayoutId id="2147484421" r:id="rId5"/>
    <p:sldLayoutId id="2147484422" r:id="rId6"/>
    <p:sldLayoutId id="2147484423" r:id="rId7"/>
    <p:sldLayoutId id="2147484424" r:id="rId8"/>
    <p:sldLayoutId id="2147484425" r:id="rId9"/>
    <p:sldLayoutId id="2147484426" r:id="rId10"/>
    <p:sldLayoutId id="2147484427" r:id="rId11"/>
  </p:sldLayoutIdLst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A4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BD4CB-66E2-4453-B953-6CCBBCE1761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817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9" r:id="rId1"/>
    <p:sldLayoutId id="2147484430" r:id="rId2"/>
    <p:sldLayoutId id="2147484431" r:id="rId3"/>
    <p:sldLayoutId id="2147484432" r:id="rId4"/>
    <p:sldLayoutId id="2147484433" r:id="rId5"/>
    <p:sldLayoutId id="2147484434" r:id="rId6"/>
    <p:sldLayoutId id="2147484435" r:id="rId7"/>
    <p:sldLayoutId id="2147484436" r:id="rId8"/>
    <p:sldLayoutId id="2147484437" r:id="rId9"/>
    <p:sldLayoutId id="2147484438" r:id="rId10"/>
    <p:sldLayoutId id="2147484439" r:id="rId11"/>
  </p:sldLayoutIdLst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A4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E7FD2-E174-430B-9D9F-AE1E64631CA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395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1" r:id="rId1"/>
    <p:sldLayoutId id="2147484442" r:id="rId2"/>
    <p:sldLayoutId id="2147484443" r:id="rId3"/>
    <p:sldLayoutId id="2147484444" r:id="rId4"/>
    <p:sldLayoutId id="2147484445" r:id="rId5"/>
    <p:sldLayoutId id="2147484446" r:id="rId6"/>
    <p:sldLayoutId id="2147484447" r:id="rId7"/>
    <p:sldLayoutId id="2147484448" r:id="rId8"/>
    <p:sldLayoutId id="2147484449" r:id="rId9"/>
    <p:sldLayoutId id="2147484450" r:id="rId10"/>
    <p:sldLayoutId id="2147484451" r:id="rId11"/>
  </p:sldLayoutIdLst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A4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51607-EA27-4AE7-9CA0-2EDACA4B010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F1BE0-2C00-4C20-B051-F401AC2CB1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086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3" r:id="rId1"/>
    <p:sldLayoutId id="2147484454" r:id="rId2"/>
    <p:sldLayoutId id="2147484455" r:id="rId3"/>
    <p:sldLayoutId id="2147484456" r:id="rId4"/>
    <p:sldLayoutId id="2147484457" r:id="rId5"/>
    <p:sldLayoutId id="2147484458" r:id="rId6"/>
    <p:sldLayoutId id="2147484459" r:id="rId7"/>
    <p:sldLayoutId id="2147484460" r:id="rId8"/>
    <p:sldLayoutId id="2147484461" r:id="rId9"/>
    <p:sldLayoutId id="2147484462" r:id="rId10"/>
    <p:sldLayoutId id="214748446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A4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E7137-F4FE-4731-AB66-DE0736019F0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F1BE0-2C00-4C20-B051-F401AC2CB1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102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5" r:id="rId1"/>
    <p:sldLayoutId id="2147484466" r:id="rId2"/>
    <p:sldLayoutId id="2147484467" r:id="rId3"/>
    <p:sldLayoutId id="2147484468" r:id="rId4"/>
    <p:sldLayoutId id="2147484469" r:id="rId5"/>
    <p:sldLayoutId id="2147484470" r:id="rId6"/>
    <p:sldLayoutId id="2147484471" r:id="rId7"/>
    <p:sldLayoutId id="2147484472" r:id="rId8"/>
    <p:sldLayoutId id="2147484473" r:id="rId9"/>
    <p:sldLayoutId id="2147484474" r:id="rId10"/>
    <p:sldLayoutId id="214748447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A4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05712-CF15-4881-A2A6-D2B40FAC3F0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775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A4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3F204-5DC4-421B-B842-261EBD4975B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956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A4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80ED3-5E6A-42C0-BA5F-0CE8D5978E6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>
                <a:solidFill>
                  <a:prstClr val="black">
                    <a:tint val="75000"/>
                  </a:prstClr>
                </a:solidFill>
              </a:rPr>
              <a:t>Selectie en opstellen van vragen: Angélique Neckebroeck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89815-C7B5-4958-9E1C-961FDB7A30E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006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2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5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5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5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54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65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76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76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76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76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9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4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09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20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31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4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53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53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79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86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86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9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6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08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19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30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41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5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63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74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85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96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0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7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18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29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40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51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6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73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84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95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06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8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17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17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17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17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17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17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17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17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21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00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17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17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17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17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2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6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7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3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8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2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3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3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4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4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4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4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8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7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7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9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0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2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3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4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5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6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6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6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6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6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6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6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6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6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6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6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6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6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6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6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6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6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6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6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6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6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8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6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6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6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6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6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6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6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6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6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6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8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6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6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68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68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6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6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6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6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2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5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9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9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0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3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5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1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9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11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3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5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5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5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5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5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5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19314" y="672420"/>
            <a:ext cx="11480800" cy="2387600"/>
          </a:xfrm>
        </p:spPr>
        <p:txBody>
          <a:bodyPr/>
          <a:lstStyle/>
          <a:p>
            <a:r>
              <a:rPr lang="nl-NL" dirty="0">
                <a:latin typeface="Edmondsans Bold" panose="02000000000000000000" pitchFamily="50" charset="0"/>
              </a:rPr>
              <a:t>De Grote Valse Vrienden Quiz</a:t>
            </a:r>
            <a:endParaRPr lang="en-US" dirty="0">
              <a:latin typeface="Edmondsans Bold" panose="02000000000000000000" pitchFamily="50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817258" y="3530187"/>
            <a:ext cx="7358743" cy="1397510"/>
          </a:xfrm>
        </p:spPr>
        <p:txBody>
          <a:bodyPr>
            <a:normAutofit lnSpcReduction="10000"/>
          </a:bodyPr>
          <a:lstStyle/>
          <a:p>
            <a:pPr algn="l"/>
            <a:r>
              <a:rPr lang="nl-NL" sz="6600" dirty="0">
                <a:solidFill>
                  <a:srgbClr val="DDFBEF"/>
                </a:solidFill>
                <a:latin typeface="Edmondsans Bold" panose="02000000000000000000" pitchFamily="50" charset="0"/>
              </a:rPr>
              <a:t>De Taalsector</a:t>
            </a:r>
          </a:p>
          <a:p>
            <a:pPr algn="l"/>
            <a:r>
              <a:rPr lang="nl-NL" sz="2600" dirty="0">
                <a:solidFill>
                  <a:srgbClr val="DDFBEF"/>
                </a:solidFill>
                <a:latin typeface="Edmondsans Bold" panose="02000000000000000000" pitchFamily="50" charset="0"/>
              </a:rPr>
              <a:t>het platform voor de taalprofessionals</a:t>
            </a:r>
            <a:endParaRPr lang="en-US" sz="2600" dirty="0">
              <a:solidFill>
                <a:srgbClr val="DDFBEF"/>
              </a:solidFill>
              <a:latin typeface="Edmondsans Bold" panose="02000000000000000000" pitchFamily="50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2319902" y="3363369"/>
            <a:ext cx="1889241" cy="1731146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3643086" y="5564682"/>
            <a:ext cx="66765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>
                <a:latin typeface="Edmondsans Bold" panose="02000000000000000000" pitchFamily="50" charset="0"/>
              </a:rPr>
              <a:t>Selectie en opstellen van vragen: Angélique Neckebroeck</a:t>
            </a:r>
            <a:endParaRPr lang="en-US" sz="1400" dirty="0">
              <a:latin typeface="Edmondsans Bold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10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DEF9EF"/>
                </a:solidFill>
                <a:latin typeface="Edmondsans Bold" panose="02000000000000000000" pitchFamily="50" charset="0"/>
              </a:rPr>
              <a:t>F8</a:t>
            </a:r>
            <a:endParaRPr lang="nl-BE" dirty="0">
              <a:solidFill>
                <a:srgbClr val="DEF9EF"/>
              </a:solidFill>
              <a:latin typeface="Edmondsans Bold" panose="02000000000000000000" pitchFamily="50" charset="0"/>
            </a:endParaRP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3957287"/>
              </p:ext>
            </p:extLst>
          </p:nvPr>
        </p:nvGraphicFramePr>
        <p:xfrm>
          <a:off x="2217754" y="2350182"/>
          <a:ext cx="8003232" cy="187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7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5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324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nl-BE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een </a:t>
                      </a:r>
                      <a:r>
                        <a:rPr lang="nl-BE" sz="2000" b="1" u="sng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gerechtelijke </a:t>
                      </a:r>
                      <a:r>
                        <a:rPr lang="nl-BE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dwaling</a:t>
                      </a:r>
                      <a:endParaRPr lang="nl-BE" sz="2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une erreur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judiciaire</a:t>
                      </a:r>
                      <a:endParaRPr lang="nl-BE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  <a:latin typeface="+mn-lt"/>
                          <a:ea typeface="Calibri"/>
                          <a:cs typeface="Times New Roman"/>
                        </a:rPr>
                        <a:t>judicieuse</a:t>
                      </a:r>
                      <a:endParaRPr lang="nl-BE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  <a:latin typeface="+mn-lt"/>
                          <a:ea typeface="Calibri"/>
                          <a:cs typeface="Times New Roman"/>
                        </a:rPr>
                        <a:t>juridictionnelle</a:t>
                      </a:r>
                      <a:endParaRPr lang="nl-BE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juridique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4833257" y="-191634"/>
            <a:ext cx="2772227" cy="207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410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DEF9EF"/>
                </a:solidFill>
                <a:latin typeface="Edmondsans Bold" panose="02000000000000000000" pitchFamily="50" charset="0"/>
              </a:rPr>
              <a:t>I22</a:t>
            </a:r>
            <a:endParaRPr lang="nl-BE" dirty="0">
              <a:solidFill>
                <a:srgbClr val="DEF9EF"/>
              </a:solidFill>
              <a:latin typeface="Edmondsans Bold" panose="02000000000000000000" pitchFamily="50" charset="0"/>
            </a:endParaRP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0362069"/>
              </p:ext>
            </p:extLst>
          </p:nvPr>
        </p:nvGraphicFramePr>
        <p:xfrm>
          <a:off x="2217754" y="2350182"/>
          <a:ext cx="8003232" cy="187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66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283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nl-BE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deze school is er geen </a:t>
                      </a:r>
                      <a:r>
                        <a:rPr lang="nl-BE" sz="2000" b="1" u="sng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kantine.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questa scuola non c'è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una cantina.</a:t>
                      </a:r>
                      <a:endParaRPr lang="nl-BE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4CA4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una</a:t>
                      </a:r>
                      <a:r>
                        <a:rPr lang="it-IT" sz="20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cava.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una mensa.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una messa.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kstvak 2"/>
          <p:cNvSpPr txBox="1"/>
          <p:nvPr/>
        </p:nvSpPr>
        <p:spPr>
          <a:xfrm>
            <a:off x="5325535" y="4696054"/>
            <a:ext cx="1787669" cy="44627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fr-FR" sz="2000" dirty="0">
                <a:solidFill>
                  <a:prstClr val="black"/>
                </a:solidFill>
                <a:ea typeface="Calibri"/>
                <a:cs typeface="Times New Roman"/>
              </a:rPr>
              <a:t> 22c = </a:t>
            </a:r>
            <a:r>
              <a:rPr lang="it-IT" sz="2000" dirty="0">
                <a:solidFill>
                  <a:srgbClr val="00B050"/>
                </a:solidFill>
              </a:rPr>
              <a:t>la mensa</a:t>
            </a:r>
            <a:endParaRPr lang="nl-BE" sz="2400" dirty="0">
              <a:solidFill>
                <a:srgbClr val="00B050"/>
              </a:solidFill>
              <a:ea typeface="Calibri"/>
              <a:cs typeface="Times New Roman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4833257" y="-191634"/>
            <a:ext cx="2772227" cy="207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399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DEF9EF"/>
                </a:solidFill>
                <a:latin typeface="Edmondsans Bold" panose="02000000000000000000" pitchFamily="50" charset="0"/>
              </a:rPr>
              <a:t>I23</a:t>
            </a:r>
            <a:endParaRPr lang="nl-BE" dirty="0">
              <a:solidFill>
                <a:srgbClr val="DEF9EF"/>
              </a:solidFill>
              <a:latin typeface="Edmondsans Bold" panose="02000000000000000000" pitchFamily="50" charset="0"/>
            </a:endParaRP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5131558"/>
              </p:ext>
            </p:extLst>
          </p:nvPr>
        </p:nvGraphicFramePr>
        <p:xfrm>
          <a:off x="2094384" y="2366631"/>
          <a:ext cx="8003232" cy="187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66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283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en-US" sz="2000" b="1" i="0" u="none" strike="noStrike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zijn</a:t>
                      </a:r>
                      <a:r>
                        <a:rPr lang="en-US" sz="20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0" u="none" strike="noStrike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eigen</a:t>
                      </a:r>
                      <a:r>
                        <a:rPr lang="en-US" sz="20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0" u="none" strike="noStrike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doodvonnis</a:t>
                      </a:r>
                      <a:r>
                        <a:rPr lang="en-US" sz="20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u="sng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tekenen</a:t>
                      </a:r>
                      <a:endParaRPr lang="nl-BE" sz="2000" b="1" u="sng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4CA48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segnare</a:t>
                      </a:r>
                      <a:endParaRPr lang="nl-BE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la</a:t>
                      </a:r>
                      <a:r>
                        <a:rPr lang="nl-BE" sz="20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propria </a:t>
                      </a:r>
                      <a:r>
                        <a:rPr lang="nl-BE" sz="2000" baseline="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sentenza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firmare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disegnare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marcare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kstvak 2"/>
          <p:cNvSpPr txBox="1"/>
          <p:nvPr/>
        </p:nvSpPr>
        <p:spPr>
          <a:xfrm>
            <a:off x="5393759" y="4728952"/>
            <a:ext cx="1651221" cy="42550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fr-FR" sz="2000" dirty="0">
                <a:solidFill>
                  <a:prstClr val="black"/>
                </a:solidFill>
                <a:ea typeface="Calibri"/>
                <a:cs typeface="Times New Roman"/>
              </a:rPr>
              <a:t> 23b = </a:t>
            </a:r>
            <a:r>
              <a:rPr lang="it-IT" sz="2000" dirty="0">
                <a:solidFill>
                  <a:srgbClr val="00B050"/>
                </a:solidFill>
              </a:rPr>
              <a:t>firmare</a:t>
            </a:r>
            <a:endParaRPr lang="nl-BE" sz="2400" dirty="0">
              <a:solidFill>
                <a:srgbClr val="00B050"/>
              </a:solidFill>
              <a:ea typeface="Calibri"/>
              <a:cs typeface="Times New Roman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4833257" y="-191634"/>
            <a:ext cx="2772227" cy="207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38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DEF9EF"/>
                </a:solidFill>
                <a:latin typeface="Edmondsans Bold" panose="02000000000000000000" pitchFamily="50" charset="0"/>
              </a:rPr>
              <a:t>I24</a:t>
            </a:r>
            <a:endParaRPr lang="nl-BE" dirty="0">
              <a:solidFill>
                <a:srgbClr val="DEF9EF"/>
              </a:solidFill>
              <a:latin typeface="Edmondsans Bold" panose="02000000000000000000" pitchFamily="50" charset="0"/>
            </a:endParaRP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0555924"/>
              </p:ext>
            </p:extLst>
          </p:nvPr>
        </p:nvGraphicFramePr>
        <p:xfrm>
          <a:off x="2109742" y="2350182"/>
          <a:ext cx="8219256" cy="187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85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228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nl-BE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een verzameling van </a:t>
                      </a:r>
                      <a:r>
                        <a:rPr lang="nl-BE" sz="2000" b="1" u="sng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postzegels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 sz="2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una collezione 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di francolini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4CA4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di timbri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di timbrature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di francobolli</a:t>
                      </a:r>
                      <a:endParaRPr lang="nl-BE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kstvak 2"/>
          <p:cNvSpPr txBox="1"/>
          <p:nvPr/>
        </p:nvSpPr>
        <p:spPr>
          <a:xfrm>
            <a:off x="5098390" y="4696054"/>
            <a:ext cx="2241960" cy="44627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fr-FR" sz="2000" dirty="0">
                <a:solidFill>
                  <a:prstClr val="black"/>
                </a:solidFill>
                <a:ea typeface="Calibri"/>
                <a:cs typeface="Times New Roman"/>
              </a:rPr>
              <a:t> 24d = </a:t>
            </a:r>
            <a:r>
              <a:rPr lang="it-IT" sz="2000" dirty="0">
                <a:solidFill>
                  <a:srgbClr val="00B050"/>
                </a:solidFill>
                <a:ea typeface="Calibri"/>
                <a:cs typeface="Times New Roman"/>
              </a:rPr>
              <a:t>di francobolli</a:t>
            </a:r>
            <a:endParaRPr lang="nl-BE" sz="20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4833257" y="-191634"/>
            <a:ext cx="2772227" cy="207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53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DEF9EF"/>
                </a:solidFill>
                <a:latin typeface="Edmondsans Bold" panose="02000000000000000000" pitchFamily="50" charset="0"/>
              </a:rPr>
              <a:t>I25</a:t>
            </a:r>
            <a:endParaRPr lang="nl-BE" dirty="0">
              <a:solidFill>
                <a:srgbClr val="DEF9EF"/>
              </a:solidFill>
              <a:latin typeface="Edmondsans Bold" panose="02000000000000000000" pitchFamily="50" charset="0"/>
            </a:endParaRP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2793703"/>
              </p:ext>
            </p:extLst>
          </p:nvPr>
        </p:nvGraphicFramePr>
        <p:xfrm>
          <a:off x="2109742" y="2350182"/>
          <a:ext cx="8219256" cy="187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0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845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nl-BE" sz="2000" b="1" u="sng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bal </a:t>
                      </a:r>
                      <a:r>
                        <a:rPr lang="nl-BE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terugspelen</a:t>
                      </a:r>
                      <a:endParaRPr lang="nl-BE" sz="2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 sz="2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rinviare 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la balla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4CA4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il pallonaio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 ballo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palla</a:t>
                      </a:r>
                      <a:endParaRPr lang="nl-BE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kstvak 2"/>
          <p:cNvSpPr txBox="1"/>
          <p:nvPr/>
        </p:nvSpPr>
        <p:spPr>
          <a:xfrm>
            <a:off x="5408891" y="4696054"/>
            <a:ext cx="1620957" cy="44627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fr-FR" sz="2000" dirty="0">
                <a:solidFill>
                  <a:prstClr val="black"/>
                </a:solidFill>
                <a:ea typeface="Calibri"/>
                <a:cs typeface="Times New Roman"/>
              </a:rPr>
              <a:t> 25d = </a:t>
            </a:r>
            <a:r>
              <a:rPr lang="it-IT" sz="2000" dirty="0">
                <a:solidFill>
                  <a:srgbClr val="00B050"/>
                </a:solidFill>
              </a:rPr>
              <a:t>la palla</a:t>
            </a:r>
            <a:endParaRPr lang="nl-BE" sz="2400" dirty="0">
              <a:solidFill>
                <a:srgbClr val="00B050"/>
              </a:solidFill>
              <a:ea typeface="Calibri"/>
              <a:cs typeface="Times New Roman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4833257" y="-191634"/>
            <a:ext cx="2772227" cy="207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17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DEF9EF"/>
                </a:solidFill>
                <a:latin typeface="Edmondsans Bold" panose="02000000000000000000" pitchFamily="50" charset="0"/>
              </a:rPr>
              <a:t>I26</a:t>
            </a:r>
            <a:endParaRPr lang="nl-BE" dirty="0">
              <a:solidFill>
                <a:srgbClr val="DEF9EF"/>
              </a:solidFill>
              <a:latin typeface="Edmondsans Bold" panose="02000000000000000000" pitchFamily="50" charset="0"/>
            </a:endParaRP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544849"/>
              </p:ext>
            </p:extLst>
          </p:nvPr>
        </p:nvGraphicFramePr>
        <p:xfrm>
          <a:off x="2109742" y="2431410"/>
          <a:ext cx="8219256" cy="150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4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604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nl-BE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 een </a:t>
                      </a:r>
                      <a:r>
                        <a:rPr lang="nl-BE" sz="2000" b="1" u="sng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advertentie</a:t>
                      </a:r>
                      <a:r>
                        <a:rPr lang="nl-BE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ingaan</a:t>
                      </a:r>
                      <a:endParaRPr lang="nl-BE" sz="2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 sz="2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rispondere a un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avvertimento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4CA4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annuncio</a:t>
                      </a:r>
                      <a:endParaRPr lang="nl-BE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pubblicitario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kstvak 2"/>
          <p:cNvSpPr txBox="1"/>
          <p:nvPr/>
        </p:nvSpPr>
        <p:spPr>
          <a:xfrm>
            <a:off x="5296681" y="4487670"/>
            <a:ext cx="1845377" cy="44627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fr-FR" sz="2000" dirty="0">
                <a:solidFill>
                  <a:prstClr val="black"/>
                </a:solidFill>
                <a:ea typeface="Calibri"/>
                <a:cs typeface="Times New Roman"/>
              </a:rPr>
              <a:t> 26b = </a:t>
            </a:r>
            <a:r>
              <a:rPr lang="it-IT" sz="2000" dirty="0">
                <a:solidFill>
                  <a:srgbClr val="00B050"/>
                </a:solidFill>
                <a:ea typeface="Calibri"/>
                <a:cs typeface="Times New Roman"/>
              </a:rPr>
              <a:t>annuncio</a:t>
            </a:r>
            <a:endParaRPr lang="nl-BE" sz="20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4833257" y="-191634"/>
            <a:ext cx="2772227" cy="207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32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DEF9EF"/>
                </a:solidFill>
                <a:latin typeface="Edmondsans Bold" panose="02000000000000000000" pitchFamily="50" charset="0"/>
              </a:rPr>
              <a:t>I27</a:t>
            </a:r>
            <a:endParaRPr lang="nl-BE" dirty="0">
              <a:solidFill>
                <a:srgbClr val="DEF9EF"/>
              </a:solidFill>
              <a:latin typeface="Edmondsans Bold" panose="02000000000000000000" pitchFamily="50" charset="0"/>
            </a:endParaRP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3066360"/>
              </p:ext>
            </p:extLst>
          </p:nvPr>
        </p:nvGraphicFramePr>
        <p:xfrm>
          <a:off x="2963652" y="2350182"/>
          <a:ext cx="6264696" cy="150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60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nl-BE" sz="2000" b="1" u="sng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het geluid </a:t>
                      </a:r>
                      <a:r>
                        <a:rPr lang="nl-BE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van de klokken</a:t>
                      </a:r>
                      <a:endParaRPr lang="nl-BE" sz="2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il suono</a:t>
                      </a:r>
                      <a:endParaRPr lang="nl-BE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delle campane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>
                          <a:effectLst/>
                          <a:latin typeface="+mn-lt"/>
                          <a:ea typeface="Calibri"/>
                          <a:cs typeface="Times New Roman"/>
                        </a:rPr>
                        <a:t>il tuono</a:t>
                      </a:r>
                      <a:endParaRPr lang="nl-BE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la suoneria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kstvak 2"/>
          <p:cNvSpPr txBox="1"/>
          <p:nvPr/>
        </p:nvSpPr>
        <p:spPr>
          <a:xfrm>
            <a:off x="5253461" y="4325214"/>
            <a:ext cx="1685077" cy="44627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fr-FR" sz="2000" dirty="0">
                <a:solidFill>
                  <a:prstClr val="black"/>
                </a:solidFill>
                <a:ea typeface="Calibri"/>
                <a:cs typeface="Times New Roman"/>
              </a:rPr>
              <a:t> 27a = </a:t>
            </a:r>
            <a:r>
              <a:rPr lang="it-IT" sz="2000" dirty="0">
                <a:solidFill>
                  <a:srgbClr val="00B050"/>
                </a:solidFill>
                <a:ea typeface="Calibri"/>
                <a:cs typeface="Times New Roman"/>
              </a:rPr>
              <a:t>il suono</a:t>
            </a:r>
            <a:endParaRPr lang="nl-BE" sz="20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4833257" y="-191634"/>
            <a:ext cx="2772227" cy="207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57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DEF9EF"/>
                </a:solidFill>
                <a:latin typeface="Edmondsans Bold" panose="02000000000000000000" pitchFamily="50" charset="0"/>
              </a:rPr>
              <a:t>I28</a:t>
            </a:r>
            <a:endParaRPr lang="nl-BE" dirty="0">
              <a:solidFill>
                <a:srgbClr val="DEF9EF"/>
              </a:solidFill>
              <a:latin typeface="Edmondsans Bold" panose="02000000000000000000" pitchFamily="50" charset="0"/>
            </a:endParaRP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7623939"/>
              </p:ext>
            </p:extLst>
          </p:nvPr>
        </p:nvGraphicFramePr>
        <p:xfrm>
          <a:off x="3087022" y="2350182"/>
          <a:ext cx="6264696" cy="150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60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nl-BE" sz="2000" b="1" u="sng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lamp</a:t>
                      </a:r>
                      <a:r>
                        <a:rPr lang="nl-BE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met ultraviolette straling</a:t>
                      </a:r>
                      <a:endParaRPr lang="nl-BE" sz="2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un lampo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raggi UVA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una lampada</a:t>
                      </a:r>
                      <a:endParaRPr lang="nl-BE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un lampione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kstvak 2"/>
          <p:cNvSpPr txBox="1"/>
          <p:nvPr/>
        </p:nvSpPr>
        <p:spPr>
          <a:xfrm>
            <a:off x="5327138" y="4325214"/>
            <a:ext cx="1784463" cy="44627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fr-FR" sz="2000" dirty="0">
                <a:solidFill>
                  <a:prstClr val="black"/>
                </a:solidFill>
                <a:ea typeface="Calibri"/>
                <a:cs typeface="Times New Roman"/>
              </a:rPr>
              <a:t> 28b = </a:t>
            </a:r>
            <a:r>
              <a:rPr lang="it-IT" sz="2000" dirty="0">
                <a:solidFill>
                  <a:srgbClr val="00B050"/>
                </a:solidFill>
                <a:ea typeface="Calibri"/>
                <a:cs typeface="Times New Roman"/>
              </a:rPr>
              <a:t>lampada</a:t>
            </a:r>
            <a:endParaRPr lang="nl-BE" sz="20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4833257" y="-191634"/>
            <a:ext cx="2772227" cy="207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56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DEF9EF"/>
                </a:solidFill>
                <a:latin typeface="Edmondsans Bold" panose="02000000000000000000" pitchFamily="50" charset="0"/>
              </a:rPr>
              <a:t>I29</a:t>
            </a:r>
            <a:endParaRPr lang="nl-BE" dirty="0">
              <a:solidFill>
                <a:srgbClr val="DEF9EF"/>
              </a:solidFill>
              <a:latin typeface="Edmondsans Bold" panose="02000000000000000000" pitchFamily="50" charset="0"/>
            </a:endParaRP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8332565"/>
              </p:ext>
            </p:extLst>
          </p:nvPr>
        </p:nvGraphicFramePr>
        <p:xfrm>
          <a:off x="1400629" y="2350182"/>
          <a:ext cx="9390742" cy="187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50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94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15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946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nl-BE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 moet hun</a:t>
                      </a:r>
                      <a:r>
                        <a:rPr lang="nl-BE" sz="2000" b="1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BE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tijdig </a:t>
                      </a:r>
                      <a:r>
                        <a:rPr lang="nl-BE" sz="2000" b="1" u="sng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waarschuwen.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 sz="2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Gli</a:t>
                      </a:r>
                      <a:r>
                        <a:rPr lang="nl-BE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BE" sz="2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devi</a:t>
                      </a:r>
                      <a:endParaRPr lang="nl-BE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avvenire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</a:t>
                      </a:r>
                      <a:r>
                        <a:rPr lang="nl-BE" sz="20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tempo.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4CA48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alertare</a:t>
                      </a:r>
                      <a:endParaRPr lang="nl-BE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4CA48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avvisare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4CA48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predire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kstvak 2"/>
          <p:cNvSpPr txBox="1"/>
          <p:nvPr/>
        </p:nvSpPr>
        <p:spPr>
          <a:xfrm>
            <a:off x="5367085" y="4696054"/>
            <a:ext cx="1704569" cy="42550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fr-FR" sz="2000" dirty="0">
                <a:solidFill>
                  <a:prstClr val="black"/>
                </a:solidFill>
                <a:ea typeface="Calibri"/>
                <a:cs typeface="Times New Roman"/>
              </a:rPr>
              <a:t> 29c = </a:t>
            </a:r>
            <a:r>
              <a:rPr lang="it-IT" sz="2000" dirty="0">
                <a:solidFill>
                  <a:srgbClr val="00B050"/>
                </a:solidFill>
                <a:ea typeface="Calibri"/>
                <a:cs typeface="Times New Roman"/>
              </a:rPr>
              <a:t>avvisare</a:t>
            </a:r>
            <a:endParaRPr lang="nl-BE" sz="20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4833257" y="-191634"/>
            <a:ext cx="2772227" cy="207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1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DEF9EF"/>
                </a:solidFill>
                <a:latin typeface="Edmondsans Bold" panose="02000000000000000000" pitchFamily="50" charset="0"/>
              </a:rPr>
              <a:t>I30</a:t>
            </a:r>
            <a:endParaRPr lang="nl-BE" dirty="0">
              <a:solidFill>
                <a:srgbClr val="DEF9EF"/>
              </a:solidFill>
              <a:latin typeface="Edmondsans Bold" panose="02000000000000000000" pitchFamily="50" charset="0"/>
            </a:endParaRP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7690709"/>
              </p:ext>
            </p:extLst>
          </p:nvPr>
        </p:nvGraphicFramePr>
        <p:xfrm>
          <a:off x="1523999" y="2350182"/>
          <a:ext cx="9390742" cy="187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50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94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35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526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nl-BE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Ik ga net de deur </a:t>
                      </a:r>
                      <a:r>
                        <a:rPr lang="nl-BE" sz="2000" b="1" u="sng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sluiten.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 sz="2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Sto</a:t>
                      </a:r>
                      <a:r>
                        <a:rPr lang="nl-BE" sz="20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per</a:t>
                      </a:r>
                      <a:endParaRPr lang="nl-BE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arrestare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la</a:t>
                      </a:r>
                      <a:r>
                        <a:rPr lang="nl-BE" sz="20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nl-BE" sz="2000" baseline="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porta</a:t>
                      </a:r>
                      <a:r>
                        <a:rPr lang="nl-BE" sz="20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4CA48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chiudere</a:t>
                      </a:r>
                      <a:endParaRPr lang="nl-BE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4CA48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fermare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4CA48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cloturare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kstvak 2"/>
          <p:cNvSpPr txBox="1"/>
          <p:nvPr/>
        </p:nvSpPr>
        <p:spPr>
          <a:xfrm>
            <a:off x="5350478" y="4696054"/>
            <a:ext cx="1737783" cy="42550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fr-FR" sz="2000" dirty="0">
                <a:solidFill>
                  <a:prstClr val="black"/>
                </a:solidFill>
                <a:ea typeface="Calibri"/>
                <a:cs typeface="Times New Roman"/>
              </a:rPr>
              <a:t>30b = </a:t>
            </a:r>
            <a:r>
              <a:rPr lang="fr-FR" sz="2000" dirty="0" err="1">
                <a:solidFill>
                  <a:srgbClr val="00B050"/>
                </a:solidFill>
                <a:ea typeface="Calibri"/>
                <a:cs typeface="Times New Roman"/>
              </a:rPr>
              <a:t>chiudere</a:t>
            </a:r>
            <a:endParaRPr lang="nl-BE" sz="2000" dirty="0">
              <a:solidFill>
                <a:srgbClr val="00B050"/>
              </a:solidFill>
              <a:ea typeface="Calibri"/>
              <a:cs typeface="Times New Roman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4833257" y="-191634"/>
            <a:ext cx="2772227" cy="207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196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DEF9EF"/>
                </a:solidFill>
                <a:latin typeface="Edmondsans Bold" panose="02000000000000000000" pitchFamily="50" charset="0"/>
              </a:rPr>
              <a:t>D31</a:t>
            </a:r>
            <a:endParaRPr lang="nl-BE" dirty="0">
              <a:solidFill>
                <a:srgbClr val="DEF9EF"/>
              </a:solidFill>
              <a:latin typeface="Edmondsans Bold" panose="02000000000000000000" pitchFamily="50" charset="0"/>
            </a:endParaRP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0354647"/>
              </p:ext>
            </p:extLst>
          </p:nvPr>
        </p:nvGraphicFramePr>
        <p:xfrm>
          <a:off x="2217754" y="2350182"/>
          <a:ext cx="8003232" cy="150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66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563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nl-BE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Ze </a:t>
                      </a:r>
                      <a:r>
                        <a:rPr lang="nl-BE" sz="2000" b="1" u="sng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beefde</a:t>
                      </a:r>
                      <a:r>
                        <a:rPr lang="nl-BE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van angst.</a:t>
                      </a:r>
                      <a:endParaRPr lang="nl-BE" sz="20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Sie</a:t>
                      </a:r>
                      <a:endParaRPr lang="nl-BE" sz="20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</a:t>
                      </a:r>
                      <a:endParaRPr lang="nl-BE" sz="2000" b="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bebte</a:t>
                      </a:r>
                      <a:endParaRPr lang="nl-BE" sz="20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vor Angst.</a:t>
                      </a:r>
                      <a:endParaRPr lang="nl-BE" sz="20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</a:t>
                      </a:r>
                      <a:endParaRPr lang="nl-BE" sz="2000" b="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0">
                          <a:effectLst/>
                          <a:latin typeface="+mn-lt"/>
                          <a:ea typeface="Calibri"/>
                          <a:cs typeface="Times New Roman"/>
                        </a:rPr>
                        <a:t>rillte</a:t>
                      </a:r>
                      <a:endParaRPr lang="nl-BE" sz="2000" b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</a:t>
                      </a:r>
                      <a:endParaRPr lang="nl-BE" sz="2000" b="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zitterte</a:t>
                      </a:r>
                      <a:endParaRPr lang="nl-BE" sz="20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kstvak 5"/>
          <p:cNvSpPr txBox="1"/>
          <p:nvPr/>
        </p:nvSpPr>
        <p:spPr>
          <a:xfrm>
            <a:off x="5442330" y="4325214"/>
            <a:ext cx="1554080" cy="44627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fr-FR" sz="2000" dirty="0">
                <a:solidFill>
                  <a:prstClr val="black"/>
                </a:solidFill>
                <a:ea typeface="Calibri"/>
                <a:cs typeface="Times New Roman"/>
              </a:rPr>
              <a:t>31c = </a:t>
            </a:r>
            <a:r>
              <a:rPr lang="de-DE" sz="2000" dirty="0">
                <a:solidFill>
                  <a:srgbClr val="00B050"/>
                </a:solidFill>
              </a:rPr>
              <a:t>zitterte</a:t>
            </a:r>
            <a:endParaRPr lang="nl-BE" sz="2400" dirty="0">
              <a:solidFill>
                <a:srgbClr val="00B050"/>
              </a:solidFill>
              <a:ea typeface="Calibri"/>
              <a:cs typeface="Times New Roman"/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4833257" y="-191634"/>
            <a:ext cx="2772227" cy="207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7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DEF9EF"/>
                </a:solidFill>
                <a:latin typeface="Edmondsans Bold" panose="02000000000000000000" pitchFamily="50" charset="0"/>
              </a:rPr>
              <a:t>F9</a:t>
            </a:r>
            <a:endParaRPr lang="nl-BE" dirty="0">
              <a:solidFill>
                <a:srgbClr val="DEF9EF"/>
              </a:solidFill>
              <a:latin typeface="Edmondsans Bold" panose="02000000000000000000" pitchFamily="50" charset="0"/>
            </a:endParaRP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1263017"/>
              </p:ext>
            </p:extLst>
          </p:nvPr>
        </p:nvGraphicFramePr>
        <p:xfrm>
          <a:off x="2094384" y="2350182"/>
          <a:ext cx="8003232" cy="187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8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64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nl-BE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Ze willen </a:t>
                      </a:r>
                      <a:r>
                        <a:rPr lang="nl-BE" sz="2000" b="1" u="sng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een</a:t>
                      </a:r>
                      <a:r>
                        <a:rPr lang="nl-BE" sz="2000" b="1" u="sng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progressieve </a:t>
                      </a:r>
                      <a:r>
                        <a:rPr lang="nl-BE" sz="2000" b="1" u="sng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partij</a:t>
                      </a:r>
                      <a:r>
                        <a:rPr lang="nl-BE" sz="2000" b="1" u="non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BE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stichten.</a:t>
                      </a:r>
                      <a:endParaRPr lang="nl-BE" sz="2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Ils veulent fonder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un parti progressif.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4CA4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un parti progressiste.</a:t>
                      </a:r>
                      <a:endParaRPr lang="nl-BE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une partie progressiste.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une partie progressive.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4833257" y="-191634"/>
            <a:ext cx="2772227" cy="207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23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DEF9EF"/>
                </a:solidFill>
                <a:latin typeface="Edmondsans Bold" panose="02000000000000000000" pitchFamily="50" charset="0"/>
              </a:rPr>
              <a:t>D32</a:t>
            </a:r>
            <a:endParaRPr lang="nl-BE" dirty="0">
              <a:solidFill>
                <a:srgbClr val="DEF9EF"/>
              </a:solidFill>
              <a:latin typeface="Edmondsans Bold" panose="02000000000000000000" pitchFamily="50" charset="0"/>
            </a:endParaRP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4932266"/>
              </p:ext>
            </p:extLst>
          </p:nvPr>
        </p:nvGraphicFramePr>
        <p:xfrm>
          <a:off x="2217754" y="2350182"/>
          <a:ext cx="8003232" cy="150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0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444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nl-BE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Hij is</a:t>
                      </a:r>
                      <a:r>
                        <a:rPr lang="nl-BE" sz="20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BE" sz="2000" b="1" u="sng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creatief.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 ist </a:t>
                      </a:r>
                      <a:endParaRPr lang="nl-BE" sz="20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</a:t>
                      </a:r>
                      <a:endParaRPr lang="nl-BE" sz="2000" b="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0" noProof="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findlich</a:t>
                      </a:r>
                      <a:r>
                        <a:rPr lang="de-DE" sz="2000" b="0" baseline="0" noProof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  <a:endParaRPr lang="de-DE" sz="2000" b="0" noProof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4CA4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</a:t>
                      </a:r>
                      <a:endParaRPr lang="nl-BE" sz="2000" b="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findungsreich.</a:t>
                      </a:r>
                      <a:endParaRPr lang="de-DE" sz="2000" b="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</a:t>
                      </a:r>
                      <a:endParaRPr lang="nl-BE" sz="2000" b="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schöpferisch.</a:t>
                      </a:r>
                      <a:endParaRPr lang="de-DE" sz="2000" b="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kstvak 2"/>
          <p:cNvSpPr txBox="1"/>
          <p:nvPr/>
        </p:nvSpPr>
        <p:spPr>
          <a:xfrm>
            <a:off x="5044526" y="4325214"/>
            <a:ext cx="2102948" cy="44627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fr-FR" sz="2000" dirty="0">
                <a:solidFill>
                  <a:prstClr val="black"/>
                </a:solidFill>
                <a:ea typeface="Calibri"/>
                <a:cs typeface="Times New Roman"/>
              </a:rPr>
              <a:t>32c = </a:t>
            </a:r>
            <a:r>
              <a:rPr lang="de-DE" sz="2000" dirty="0">
                <a:solidFill>
                  <a:srgbClr val="00B050"/>
                </a:solidFill>
              </a:rPr>
              <a:t>schöpferisch</a:t>
            </a:r>
            <a:endParaRPr lang="nl-BE" sz="2400" dirty="0">
              <a:solidFill>
                <a:srgbClr val="00B050"/>
              </a:solidFill>
              <a:ea typeface="Calibri"/>
              <a:cs typeface="Times New Roman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4833257" y="-191634"/>
            <a:ext cx="2772227" cy="207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60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DEF9EF"/>
                </a:solidFill>
                <a:latin typeface="Edmondsans Bold" panose="02000000000000000000" pitchFamily="50" charset="0"/>
              </a:rPr>
              <a:t>D33</a:t>
            </a:r>
            <a:endParaRPr lang="nl-BE" dirty="0">
              <a:solidFill>
                <a:srgbClr val="DEF9EF"/>
              </a:solidFill>
              <a:latin typeface="Edmondsans Bold" panose="02000000000000000000" pitchFamily="50" charset="0"/>
            </a:endParaRP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1732052"/>
              </p:ext>
            </p:extLst>
          </p:nvPr>
        </p:nvGraphicFramePr>
        <p:xfrm>
          <a:off x="1981199" y="2350182"/>
          <a:ext cx="8229601" cy="150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8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724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746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r>
                        <a:rPr lang="nl-BE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Ik</a:t>
                      </a:r>
                      <a:r>
                        <a:rPr lang="nl-BE" sz="2000" b="1" kern="12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heb</a:t>
                      </a:r>
                      <a:r>
                        <a:rPr lang="nl-BE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een </a:t>
                      </a:r>
                      <a:r>
                        <a:rPr lang="nl-BE" sz="2000" b="1" u="sng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lucifer</a:t>
                      </a:r>
                      <a:r>
                        <a:rPr lang="nl-BE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om de kaars </a:t>
                      </a:r>
                      <a:r>
                        <a:rPr lang="nl-BE" sz="2000" b="1" u="sng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aan te steken.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Ich</a:t>
                      </a:r>
                      <a:r>
                        <a:rPr lang="de-DE" sz="20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habe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ein </a:t>
                      </a:r>
                      <a:r>
                        <a:rPr lang="de-DE" sz="2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Feuerstöckhen</a:t>
                      </a:r>
                      <a:r>
                        <a:rPr lang="de-DE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um die Kerze</a:t>
                      </a:r>
                      <a:endParaRPr lang="nl-BE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zu entbrennen.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ein Lucifer  um die Kerze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b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anzustecken</a:t>
                      </a:r>
                      <a:r>
                        <a:rPr lang="nl-BE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ein Streichholz  um die Kerze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anzuzünden</a:t>
                      </a:r>
                      <a:r>
                        <a:rPr lang="nl-BE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kstvak 2"/>
          <p:cNvSpPr txBox="1"/>
          <p:nvPr/>
        </p:nvSpPr>
        <p:spPr>
          <a:xfrm>
            <a:off x="4224974" y="4325214"/>
            <a:ext cx="3742050" cy="44627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fr-FR" sz="2000" dirty="0">
                <a:solidFill>
                  <a:prstClr val="black"/>
                </a:solidFill>
                <a:ea typeface="Calibri"/>
                <a:cs typeface="Times New Roman"/>
              </a:rPr>
              <a:t> 33c = </a:t>
            </a:r>
            <a:r>
              <a:rPr lang="de-DE" sz="2000" dirty="0">
                <a:solidFill>
                  <a:srgbClr val="00B050"/>
                </a:solidFill>
              </a:rPr>
              <a:t>ein Streichholz/anzuzünden</a:t>
            </a:r>
            <a:endParaRPr lang="nl-BE" sz="2400" dirty="0">
              <a:solidFill>
                <a:srgbClr val="00B050"/>
              </a:solidFill>
              <a:ea typeface="Calibri"/>
              <a:cs typeface="Times New Roman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4833257" y="-191634"/>
            <a:ext cx="2772227" cy="207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630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DEF9EF"/>
                </a:solidFill>
                <a:latin typeface="Edmondsans Bold" panose="02000000000000000000" pitchFamily="50" charset="0"/>
              </a:rPr>
              <a:t>D34</a:t>
            </a:r>
            <a:endParaRPr lang="nl-BE" dirty="0">
              <a:solidFill>
                <a:srgbClr val="DEF9EF"/>
              </a:solidFill>
              <a:latin typeface="Edmondsans Bold" panose="02000000000000000000" pitchFamily="50" charset="0"/>
            </a:endParaRP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9113462"/>
              </p:ext>
            </p:extLst>
          </p:nvPr>
        </p:nvGraphicFramePr>
        <p:xfrm>
          <a:off x="2217754" y="2350182"/>
          <a:ext cx="8003232" cy="187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2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965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nl-BE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een </a:t>
                      </a:r>
                      <a:r>
                        <a:rPr lang="nl-BE" sz="2000" b="1" u="sng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schattig, snoezig </a:t>
                      </a:r>
                      <a:r>
                        <a:rPr lang="nl-BE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kind</a:t>
                      </a:r>
                      <a:endParaRPr lang="nl-BE" sz="2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ein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goldiges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Kind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schattenhaftes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schattiges</a:t>
                      </a:r>
                      <a:endParaRPr lang="nl-BE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herzliches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kstvak 2"/>
          <p:cNvSpPr txBox="1"/>
          <p:nvPr/>
        </p:nvSpPr>
        <p:spPr>
          <a:xfrm>
            <a:off x="5234546" y="4696054"/>
            <a:ext cx="1722908" cy="44627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fr-FR" sz="2000" dirty="0">
                <a:solidFill>
                  <a:prstClr val="black"/>
                </a:solidFill>
                <a:ea typeface="Calibri"/>
                <a:cs typeface="Times New Roman"/>
              </a:rPr>
              <a:t> 34a = </a:t>
            </a:r>
            <a:r>
              <a:rPr lang="de-DE" sz="2000" dirty="0">
                <a:solidFill>
                  <a:srgbClr val="00B050"/>
                </a:solidFill>
              </a:rPr>
              <a:t>goldiges</a:t>
            </a:r>
            <a:endParaRPr lang="nl-BE" sz="2000" dirty="0">
              <a:solidFill>
                <a:srgbClr val="00B050"/>
              </a:solidFill>
              <a:ea typeface="Calibri"/>
              <a:cs typeface="Times New Roman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4833257" y="-191634"/>
            <a:ext cx="2772227" cy="207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396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DEF9EF"/>
                </a:solidFill>
                <a:latin typeface="Edmondsans Bold" panose="02000000000000000000" pitchFamily="50" charset="0"/>
              </a:rPr>
              <a:t>D35</a:t>
            </a:r>
            <a:endParaRPr lang="nl-BE" dirty="0">
              <a:solidFill>
                <a:srgbClr val="DEF9EF"/>
              </a:solidFill>
              <a:latin typeface="Edmondsans Bold" panose="02000000000000000000" pitchFamily="50" charset="0"/>
            </a:endParaRP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4896294"/>
              </p:ext>
            </p:extLst>
          </p:nvPr>
        </p:nvGraphicFramePr>
        <p:xfrm>
          <a:off x="2217754" y="2350182"/>
          <a:ext cx="8003232" cy="150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0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nl-BE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Mijn auto staat in de garage </a:t>
                      </a:r>
                      <a:r>
                        <a:rPr lang="nl-BE" sz="2000" b="1" u="sng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voor het onderhoud.</a:t>
                      </a:r>
                      <a:endParaRPr lang="nl-BE" sz="2000" u="sng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Mein Wagen steht 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den Autoarbeitsplatz</a:t>
                      </a:r>
                      <a:endParaRPr lang="nl-BE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für die Instandhaltung.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der Autowerkstatt</a:t>
                      </a:r>
                      <a:endParaRPr lang="nl-BE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der Garage</a:t>
                      </a:r>
                      <a:endParaRPr lang="nl-BE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kstvak 2"/>
          <p:cNvSpPr txBox="1"/>
          <p:nvPr/>
        </p:nvSpPr>
        <p:spPr>
          <a:xfrm>
            <a:off x="4704853" y="4345210"/>
            <a:ext cx="3029034" cy="4462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fr-FR" sz="2000" dirty="0">
                <a:solidFill>
                  <a:prstClr val="black"/>
                </a:solidFill>
                <a:ea typeface="Calibri"/>
                <a:cs typeface="Times New Roman"/>
              </a:rPr>
              <a:t> 35b = </a:t>
            </a:r>
            <a:r>
              <a:rPr lang="de-DE" sz="2000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 der Autowerkstatt</a:t>
            </a:r>
            <a:endParaRPr lang="nl-BE" sz="2000" dirty="0">
              <a:solidFill>
                <a:srgbClr val="00B05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4833257" y="-191634"/>
            <a:ext cx="2772227" cy="207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050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DEF9EF"/>
                </a:solidFill>
                <a:latin typeface="Edmondsans Bold" panose="02000000000000000000" pitchFamily="50" charset="0"/>
              </a:rPr>
              <a:t>D36</a:t>
            </a:r>
            <a:endParaRPr lang="nl-BE" dirty="0">
              <a:solidFill>
                <a:srgbClr val="DEF9EF"/>
              </a:solidFill>
              <a:latin typeface="Edmondsans Bold" panose="02000000000000000000" pitchFamily="50" charset="0"/>
            </a:endParaRP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2148737"/>
              </p:ext>
            </p:extLst>
          </p:nvPr>
        </p:nvGraphicFramePr>
        <p:xfrm>
          <a:off x="2104570" y="2350182"/>
          <a:ext cx="8229600" cy="150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6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49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54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nl-BE" sz="2000" b="1" u="sng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peuter </a:t>
                      </a:r>
                      <a:r>
                        <a:rPr lang="nl-BE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speelt met zijn grootvader.</a:t>
                      </a:r>
                      <a:endParaRPr lang="nl-BE" sz="2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Das Enkelkind</a:t>
                      </a:r>
                      <a:endParaRPr lang="nl-BE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spielt mit seinem Großvater.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Das Kleinkind</a:t>
                      </a:r>
                      <a:endParaRPr lang="nl-BE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Der Knirps</a:t>
                      </a:r>
                      <a:endParaRPr lang="nl-BE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kstvak 2"/>
          <p:cNvSpPr txBox="1"/>
          <p:nvPr/>
        </p:nvSpPr>
        <p:spPr>
          <a:xfrm>
            <a:off x="4967325" y="4345210"/>
            <a:ext cx="2257349" cy="4462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fr-FR" sz="2000" dirty="0">
                <a:solidFill>
                  <a:prstClr val="black"/>
                </a:solidFill>
                <a:ea typeface="Calibri"/>
                <a:cs typeface="Times New Roman"/>
              </a:rPr>
              <a:t> 36b = </a:t>
            </a:r>
            <a:r>
              <a:rPr lang="de-DE" sz="2000" dirty="0">
                <a:solidFill>
                  <a:srgbClr val="00B050"/>
                </a:solidFill>
                <a:ea typeface="Calibri"/>
                <a:cs typeface="Times New Roman" panose="02020603050405020304" pitchFamily="18" charset="0"/>
              </a:rPr>
              <a:t>d</a:t>
            </a:r>
            <a:r>
              <a:rPr lang="de-DE" sz="2000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as Kleinkind</a:t>
            </a:r>
            <a:endParaRPr lang="nl-BE" sz="20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4833257" y="-191634"/>
            <a:ext cx="2772227" cy="207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02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DEF9EF"/>
                </a:solidFill>
                <a:latin typeface="Edmondsans Bold" panose="02000000000000000000" pitchFamily="50" charset="0"/>
              </a:rPr>
              <a:t>D37</a:t>
            </a:r>
            <a:endParaRPr lang="nl-BE" dirty="0">
              <a:solidFill>
                <a:srgbClr val="DEF9EF"/>
              </a:solidFill>
              <a:latin typeface="Edmondsans Bold" panose="02000000000000000000" pitchFamily="50" charset="0"/>
            </a:endParaRP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4250809"/>
              </p:ext>
            </p:extLst>
          </p:nvPr>
        </p:nvGraphicFramePr>
        <p:xfrm>
          <a:off x="2094384" y="2350182"/>
          <a:ext cx="8003232" cy="150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07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62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082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nl-BE" sz="2000" b="1" u="sng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Kom</a:t>
                      </a:r>
                      <a:r>
                        <a:rPr lang="nl-BE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eens hier als je het </a:t>
                      </a:r>
                      <a:r>
                        <a:rPr lang="nl-BE" sz="2000" b="1" u="sng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durft!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Komm mal her, wenn du 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dich traust!</a:t>
                      </a:r>
                      <a:endParaRPr lang="nl-BE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4CA4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darfst!</a:t>
                      </a:r>
                      <a:endParaRPr lang="nl-BE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dürfest!</a:t>
                      </a:r>
                      <a:endParaRPr lang="nl-BE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kstvak 2"/>
          <p:cNvSpPr txBox="1"/>
          <p:nvPr/>
        </p:nvSpPr>
        <p:spPr>
          <a:xfrm>
            <a:off x="5106851" y="4345210"/>
            <a:ext cx="1978298" cy="4462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fr-FR" sz="2000" dirty="0">
                <a:solidFill>
                  <a:prstClr val="black"/>
                </a:solidFill>
                <a:ea typeface="Calibri"/>
                <a:cs typeface="Times New Roman"/>
              </a:rPr>
              <a:t> 37a = </a:t>
            </a:r>
            <a:r>
              <a:rPr lang="de-DE" sz="2000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dich traust</a:t>
            </a:r>
            <a:endParaRPr lang="nl-BE" sz="2000" dirty="0">
              <a:solidFill>
                <a:srgbClr val="00B05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4833257" y="-191634"/>
            <a:ext cx="2772227" cy="207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26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DEF9EF"/>
                </a:solidFill>
                <a:latin typeface="Edmondsans Bold" panose="02000000000000000000" pitchFamily="50" charset="0"/>
              </a:rPr>
              <a:t>D38</a:t>
            </a:r>
            <a:endParaRPr lang="nl-BE" dirty="0">
              <a:solidFill>
                <a:srgbClr val="DEF9EF"/>
              </a:solidFill>
              <a:latin typeface="Edmondsans Bold" panose="02000000000000000000" pitchFamily="50" charset="0"/>
            </a:endParaRPr>
          </a:p>
        </p:txBody>
      </p:sp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7095319"/>
              </p:ext>
            </p:extLst>
          </p:nvPr>
        </p:nvGraphicFramePr>
        <p:xfrm>
          <a:off x="3719862" y="2350182"/>
          <a:ext cx="4999015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107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l"/>
                      <a:r>
                        <a:rPr lang="nl-BE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een vergissing </a:t>
                      </a:r>
                      <a:r>
                        <a:rPr lang="nl-BE" sz="2000" b="1" u="sng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betreuren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 sz="1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0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Einen</a:t>
                      </a: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FR" sz="20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Irrtum</a:t>
                      </a:r>
                      <a:endParaRPr lang="nl-BE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</a:rPr>
                        <a:t>a</a:t>
                      </a:r>
                      <a:endParaRPr lang="nl-BE" sz="20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bedauern</a:t>
                      </a:r>
                      <a:endParaRPr lang="nl-BE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BE" sz="2000" dirty="0">
                        <a:latin typeface="+mn-lt"/>
                      </a:endParaRPr>
                    </a:p>
                  </a:txBody>
                  <a:tcPr>
                    <a:solidFill>
                      <a:srgbClr val="4CA4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</a:rPr>
                        <a:t>b</a:t>
                      </a:r>
                      <a:endParaRPr lang="nl-BE" sz="20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betreuen</a:t>
                      </a:r>
                      <a:endParaRPr lang="nl-BE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BE" sz="2000" dirty="0">
                        <a:latin typeface="+mn-lt"/>
                      </a:endParaRPr>
                    </a:p>
                  </a:txBody>
                  <a:tcPr>
                    <a:solidFill>
                      <a:srgbClr val="4CA4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</a:rPr>
                        <a:t>c</a:t>
                      </a:r>
                      <a:endParaRPr lang="nl-BE" sz="20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/>
                        </a:rPr>
                        <a:t>betrauen</a:t>
                      </a:r>
                      <a:endParaRPr lang="nl-BE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kstvak 3"/>
          <p:cNvSpPr txBox="1"/>
          <p:nvPr/>
        </p:nvSpPr>
        <p:spPr>
          <a:xfrm>
            <a:off x="5157281" y="4421410"/>
            <a:ext cx="1877437" cy="4462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fr-FR" sz="2000" dirty="0">
                <a:solidFill>
                  <a:prstClr val="black"/>
                </a:solidFill>
                <a:ea typeface="Calibri"/>
                <a:cs typeface="Times New Roman"/>
              </a:rPr>
              <a:t> 38a = </a:t>
            </a:r>
            <a:r>
              <a:rPr lang="de-DE" sz="2000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bedauern</a:t>
            </a:r>
            <a:endParaRPr lang="nl-BE" sz="2000" dirty="0">
              <a:solidFill>
                <a:srgbClr val="00B05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4833257" y="-191634"/>
            <a:ext cx="2772227" cy="207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78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DEF9EF"/>
                </a:solidFill>
                <a:latin typeface="Edmondsans Bold" panose="02000000000000000000" pitchFamily="50" charset="0"/>
              </a:rPr>
              <a:t>D39</a:t>
            </a:r>
            <a:endParaRPr lang="nl-BE" dirty="0">
              <a:solidFill>
                <a:srgbClr val="DEF9EF"/>
              </a:solidFill>
              <a:latin typeface="Edmondsans Bold" panose="02000000000000000000" pitchFamily="50" charset="0"/>
            </a:endParaRP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9108091"/>
              </p:ext>
            </p:extLst>
          </p:nvPr>
        </p:nvGraphicFramePr>
        <p:xfrm>
          <a:off x="2094384" y="2350182"/>
          <a:ext cx="8003232" cy="150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87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nl-BE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een feest naar een andere dag </a:t>
                      </a:r>
                      <a:r>
                        <a:rPr lang="nl-BE" sz="2000" b="1" u="sng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verzetten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eine Feier auf einen anderen Tag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ersetzen</a:t>
                      </a:r>
                      <a:endParaRPr lang="nl-BE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4CA4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verlegen</a:t>
                      </a:r>
                      <a:endParaRPr lang="nl-BE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auswechseln</a:t>
                      </a:r>
                      <a:endParaRPr lang="nl-BE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nl-BE" sz="2000" dirty="0">
                        <a:latin typeface="+mn-lt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kstvak 2"/>
          <p:cNvSpPr txBox="1"/>
          <p:nvPr/>
        </p:nvSpPr>
        <p:spPr>
          <a:xfrm>
            <a:off x="5329447" y="4345210"/>
            <a:ext cx="1779846" cy="4462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fr-FR" sz="2000" dirty="0">
                <a:solidFill>
                  <a:prstClr val="black"/>
                </a:solidFill>
                <a:ea typeface="Calibri"/>
                <a:cs typeface="Times New Roman"/>
              </a:rPr>
              <a:t> 39b = </a:t>
            </a:r>
            <a:r>
              <a:rPr lang="de-DE" sz="2000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verlegen</a:t>
            </a:r>
            <a:endParaRPr lang="nl-BE" sz="20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4833257" y="-191634"/>
            <a:ext cx="2772227" cy="207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44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DEF9EF"/>
                </a:solidFill>
                <a:latin typeface="Edmondsans Bold" panose="02000000000000000000" pitchFamily="50" charset="0"/>
              </a:rPr>
              <a:t>D40</a:t>
            </a:r>
            <a:endParaRPr lang="nl-BE" dirty="0">
              <a:solidFill>
                <a:srgbClr val="DEF9EF"/>
              </a:solidFill>
              <a:latin typeface="Edmondsans Bold" panose="02000000000000000000" pitchFamily="50" charset="0"/>
            </a:endParaRP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6866663"/>
              </p:ext>
            </p:extLst>
          </p:nvPr>
        </p:nvGraphicFramePr>
        <p:xfrm>
          <a:off x="2217754" y="2350182"/>
          <a:ext cx="8003232" cy="18634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56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40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109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nl-BE" sz="20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Ik moest eerst </a:t>
                      </a:r>
                      <a:r>
                        <a:rPr lang="nl-BE" sz="2000" b="1" u="sng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aanbellen</a:t>
                      </a:r>
                      <a:r>
                        <a:rPr lang="nl-BE" sz="20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BE" sz="20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om binnen te gaan.</a:t>
                      </a:r>
                      <a:endParaRPr lang="nl-BE" sz="20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Ich</a:t>
                      </a:r>
                      <a:r>
                        <a:rPr lang="nl-BE" sz="20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nl-BE" sz="2000" baseline="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musste</a:t>
                      </a:r>
                      <a:r>
                        <a:rPr lang="nl-BE" sz="20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nl-BE" sz="2000" baseline="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erst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anlauten</a:t>
                      </a:r>
                      <a:endParaRPr lang="nl-BE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20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bevor</a:t>
                      </a:r>
                      <a:r>
                        <a:rPr lang="nl-BE" sz="20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nl-BE" sz="2000" baseline="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ein</a:t>
                      </a:r>
                      <a:r>
                        <a:rPr lang="nl-BE" sz="20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nl-BE" sz="2000" baseline="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zu</a:t>
                      </a:r>
                      <a:r>
                        <a:rPr lang="nl-BE" sz="20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nl-BE" sz="2000" baseline="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treten</a:t>
                      </a:r>
                      <a:r>
                        <a:rPr lang="nl-BE" sz="20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. 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6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bellen</a:t>
                      </a:r>
                      <a:endParaRPr lang="nl-BE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klingeln</a:t>
                      </a:r>
                      <a:endParaRPr lang="nl-BE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nl-BE" sz="2000" dirty="0">
                        <a:latin typeface="+mn-lt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anrufen</a:t>
                      </a:r>
                      <a:endParaRPr lang="nl-BE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nl-BE" sz="2000" dirty="0">
                        <a:latin typeface="+mn-lt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kstvak 2"/>
          <p:cNvSpPr txBox="1"/>
          <p:nvPr/>
        </p:nvSpPr>
        <p:spPr>
          <a:xfrm>
            <a:off x="5263336" y="4679881"/>
            <a:ext cx="1665328" cy="42550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fr-FR" sz="2000" dirty="0">
                <a:solidFill>
                  <a:prstClr val="black"/>
                </a:solidFill>
                <a:ea typeface="Calibri"/>
                <a:cs typeface="Times New Roman"/>
              </a:rPr>
              <a:t> 40c = </a:t>
            </a:r>
            <a:r>
              <a:rPr lang="de-DE" sz="2000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klingeln</a:t>
            </a:r>
            <a:endParaRPr lang="nl-BE" sz="20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4833257" y="-191634"/>
            <a:ext cx="2772227" cy="207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28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DEF9EF"/>
                </a:solidFill>
                <a:latin typeface="Edmondsans Bold" panose="02000000000000000000" pitchFamily="50" charset="0"/>
              </a:rPr>
              <a:t>D41</a:t>
            </a:r>
            <a:endParaRPr lang="nl-BE" dirty="0">
              <a:solidFill>
                <a:srgbClr val="DEF9EF"/>
              </a:solidFill>
              <a:latin typeface="Edmondsans Bold" panose="02000000000000000000" pitchFamily="50" charset="0"/>
            </a:endParaRP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8804757"/>
              </p:ext>
            </p:extLst>
          </p:nvPr>
        </p:nvGraphicFramePr>
        <p:xfrm>
          <a:off x="3238742" y="2283708"/>
          <a:ext cx="5961256" cy="187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58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06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985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nl-BE" sz="2000" b="1" u="sng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een tros </a:t>
                      </a:r>
                      <a:r>
                        <a:rPr lang="nl-BE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druiven</a:t>
                      </a:r>
                      <a:endParaRPr lang="nl-BE" sz="2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4CA48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eine Trosse</a:t>
                      </a:r>
                      <a:endParaRPr lang="nl-BE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Trauben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4CA48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ein Büschel</a:t>
                      </a:r>
                      <a:endParaRPr lang="nl-BE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4CA48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ein Tross</a:t>
                      </a:r>
                      <a:endParaRPr lang="nl-BE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4CA48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eine</a:t>
                      </a:r>
                      <a:r>
                        <a:rPr lang="nl-BE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nl-BE" sz="20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Schachtel</a:t>
                      </a:r>
                      <a:endParaRPr lang="nl-BE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kstvak 2"/>
          <p:cNvSpPr txBox="1"/>
          <p:nvPr/>
        </p:nvSpPr>
        <p:spPr>
          <a:xfrm>
            <a:off x="5252660" y="4583102"/>
            <a:ext cx="1686680" cy="4462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fr-FR" sz="2000" dirty="0">
                <a:solidFill>
                  <a:prstClr val="black"/>
                </a:solidFill>
                <a:ea typeface="Calibri"/>
                <a:cs typeface="Times New Roman"/>
              </a:rPr>
              <a:t> 41b = </a:t>
            </a:r>
            <a:r>
              <a:rPr lang="de-DE" sz="2000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Büschel</a:t>
            </a:r>
            <a:endParaRPr lang="nl-BE" sz="20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4833257" y="-191634"/>
            <a:ext cx="2772227" cy="207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76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DEF9EF"/>
                </a:solidFill>
                <a:latin typeface="Edmondsans Bold" panose="02000000000000000000" pitchFamily="50" charset="0"/>
              </a:rPr>
              <a:t>F10</a:t>
            </a:r>
            <a:endParaRPr lang="nl-BE" dirty="0">
              <a:solidFill>
                <a:srgbClr val="DEF9EF"/>
              </a:solidFill>
              <a:latin typeface="Edmondsans Bold" panose="02000000000000000000" pitchFamily="50" charset="0"/>
            </a:endParaRP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6013232"/>
              </p:ext>
            </p:extLst>
          </p:nvPr>
        </p:nvGraphicFramePr>
        <p:xfrm>
          <a:off x="2217754" y="2350182"/>
          <a:ext cx="8003232" cy="18183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44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1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92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83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nl-BE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Het plan bestaat uit meerdere stappen, </a:t>
                      </a:r>
                      <a:r>
                        <a:rPr lang="nl-BE" sz="2000" b="1" u="sng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namelijk…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</a:t>
                      </a:r>
                      <a:r>
                        <a:rPr lang="fr-FR" sz="20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plan consiste en plusieurs étapes 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à savoir</a:t>
                      </a:r>
                      <a:endParaRPr lang="nl-BE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…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  <a:latin typeface="+mn-lt"/>
                          <a:ea typeface="Calibri"/>
                          <a:cs typeface="Times New Roman"/>
                        </a:rPr>
                        <a:t>nommément</a:t>
                      </a:r>
                      <a:endParaRPr lang="nl-BE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notamment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4833257" y="-191634"/>
            <a:ext cx="2772227" cy="207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24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DEF9EF"/>
                </a:solidFill>
                <a:latin typeface="Edmondsans Bold" panose="02000000000000000000" pitchFamily="50" charset="0"/>
              </a:rPr>
              <a:t>D42</a:t>
            </a:r>
            <a:endParaRPr lang="nl-BE" dirty="0">
              <a:solidFill>
                <a:srgbClr val="DEF9EF"/>
              </a:solidFill>
              <a:latin typeface="Edmondsans Bold" panose="02000000000000000000" pitchFamily="50" charset="0"/>
            </a:endParaRP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5249421"/>
              </p:ext>
            </p:extLst>
          </p:nvPr>
        </p:nvGraphicFramePr>
        <p:xfrm>
          <a:off x="2104570" y="2350182"/>
          <a:ext cx="8229600" cy="150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8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068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r>
                        <a:rPr lang="nl-BE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van de </a:t>
                      </a:r>
                      <a:r>
                        <a:rPr lang="nl-BE" sz="2000" b="1" u="sng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nood</a:t>
                      </a:r>
                      <a:r>
                        <a:rPr lang="nl-BE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een deugd maken</a:t>
                      </a:r>
                      <a:endParaRPr lang="nl-BE" sz="2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aus der</a:t>
                      </a:r>
                      <a:endParaRPr lang="nl-BE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  <a:latin typeface="+mn-lt"/>
                          <a:ea typeface="Calibri"/>
                          <a:cs typeface="Times New Roman"/>
                        </a:rPr>
                        <a:t>Note</a:t>
                      </a:r>
                      <a:endParaRPr lang="nl-BE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eine Tugend machen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Not</a:t>
                      </a:r>
                      <a:endParaRPr lang="nl-BE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Nuss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kstvak 2"/>
          <p:cNvSpPr txBox="1"/>
          <p:nvPr/>
        </p:nvSpPr>
        <p:spPr>
          <a:xfrm>
            <a:off x="5433799" y="4325214"/>
            <a:ext cx="1324402" cy="4462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fr-FR" sz="2000" dirty="0">
                <a:solidFill>
                  <a:prstClr val="black"/>
                </a:solidFill>
                <a:ea typeface="Calibri"/>
                <a:cs typeface="Times New Roman"/>
              </a:rPr>
              <a:t> 42b =  </a:t>
            </a:r>
            <a:r>
              <a:rPr lang="de-DE" sz="2000" dirty="0">
                <a:solidFill>
                  <a:srgbClr val="00B050"/>
                </a:solidFill>
                <a:ea typeface="Calibri"/>
                <a:cs typeface="Times New Roman"/>
              </a:rPr>
              <a:t>Not</a:t>
            </a:r>
            <a:endParaRPr lang="nl-BE" sz="20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4833257" y="-191634"/>
            <a:ext cx="2772227" cy="207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31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DEF9EF"/>
                </a:solidFill>
                <a:latin typeface="Edmondsans Bold" panose="02000000000000000000" pitchFamily="50" charset="0"/>
              </a:rPr>
              <a:t>D43</a:t>
            </a:r>
            <a:endParaRPr lang="nl-BE" dirty="0">
              <a:solidFill>
                <a:srgbClr val="DEF9EF"/>
              </a:solidFill>
              <a:latin typeface="Edmondsans Bold" panose="02000000000000000000" pitchFamily="50" charset="0"/>
            </a:endParaRP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4864097"/>
              </p:ext>
            </p:extLst>
          </p:nvPr>
        </p:nvGraphicFramePr>
        <p:xfrm>
          <a:off x="2104570" y="2350182"/>
          <a:ext cx="8229600" cy="187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05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308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nl-BE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een trommel </a:t>
                      </a:r>
                      <a:r>
                        <a:rPr lang="nl-BE" sz="2000" b="1" u="sng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koekjes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eine Dose</a:t>
                      </a:r>
                      <a:endParaRPr lang="nl-BE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  <a:latin typeface="+mn-lt"/>
                          <a:ea typeface="Calibri"/>
                          <a:cs typeface="Times New Roman"/>
                        </a:rPr>
                        <a:t>Küche</a:t>
                      </a:r>
                      <a:endParaRPr lang="nl-BE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  <a:latin typeface="+mn-lt"/>
                          <a:ea typeface="Calibri"/>
                          <a:cs typeface="Times New Roman"/>
                        </a:rPr>
                        <a:t>Gucken</a:t>
                      </a:r>
                      <a:endParaRPr lang="nl-BE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Kekse</a:t>
                      </a:r>
                      <a:endParaRPr lang="nl-BE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eine</a:t>
                      </a:r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Dose Torte</a:t>
                      </a:r>
                      <a:endParaRPr lang="nl-BE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kstvak 2"/>
          <p:cNvSpPr txBox="1"/>
          <p:nvPr/>
        </p:nvSpPr>
        <p:spPr>
          <a:xfrm>
            <a:off x="5339511" y="4696054"/>
            <a:ext cx="1512978" cy="4462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fr-FR" sz="2000" dirty="0">
                <a:solidFill>
                  <a:prstClr val="black"/>
                </a:solidFill>
                <a:ea typeface="Calibri"/>
                <a:cs typeface="Times New Roman"/>
              </a:rPr>
              <a:t> 43c =  </a:t>
            </a:r>
            <a:r>
              <a:rPr lang="de-DE" sz="2000" dirty="0">
                <a:solidFill>
                  <a:srgbClr val="00B050"/>
                </a:solidFill>
                <a:ea typeface="Calibri"/>
                <a:cs typeface="Times New Roman"/>
              </a:rPr>
              <a:t>Kekse</a:t>
            </a:r>
            <a:endParaRPr lang="nl-BE" sz="20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4833257" y="-191634"/>
            <a:ext cx="2772227" cy="207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DEF9EF"/>
                </a:solidFill>
                <a:latin typeface="Edmondsans Bold" panose="02000000000000000000" pitchFamily="50" charset="0"/>
              </a:rPr>
              <a:t>D44</a:t>
            </a:r>
            <a:endParaRPr lang="nl-BE" dirty="0">
              <a:solidFill>
                <a:srgbClr val="DEF9EF"/>
              </a:solidFill>
              <a:latin typeface="Edmondsans Bold" panose="02000000000000000000" pitchFamily="50" charset="0"/>
            </a:endParaRP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928236"/>
              </p:ext>
            </p:extLst>
          </p:nvPr>
        </p:nvGraphicFramePr>
        <p:xfrm>
          <a:off x="1981200" y="1600200"/>
          <a:ext cx="8229600" cy="187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2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267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nl-BE" sz="20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Heinrich</a:t>
                      </a:r>
                      <a:r>
                        <a:rPr lang="nl-BE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is een </a:t>
                      </a:r>
                      <a:r>
                        <a:rPr lang="nl-BE" sz="2000" b="1" u="sng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guitige</a:t>
                      </a:r>
                      <a:r>
                        <a:rPr lang="nl-BE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professor.</a:t>
                      </a:r>
                      <a:endParaRPr lang="nl-BE" sz="2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Heinrich ist ein</a:t>
                      </a:r>
                      <a:endParaRPr lang="nl-BE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gültiger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Professor.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schelmischer</a:t>
                      </a:r>
                      <a:endParaRPr lang="nl-BE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heutiger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hübscher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kstvak 2"/>
          <p:cNvSpPr txBox="1"/>
          <p:nvPr/>
        </p:nvSpPr>
        <p:spPr>
          <a:xfrm>
            <a:off x="1988350" y="3717032"/>
            <a:ext cx="2297424" cy="4462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fr-FR" sz="2000" dirty="0">
                <a:solidFill>
                  <a:prstClr val="black"/>
                </a:solidFill>
                <a:ea typeface="Calibri"/>
                <a:cs typeface="Times New Roman"/>
              </a:rPr>
              <a:t> 44b =  </a:t>
            </a:r>
            <a:r>
              <a:rPr lang="de-DE" sz="2000" dirty="0">
                <a:solidFill>
                  <a:srgbClr val="00B050"/>
                </a:solidFill>
                <a:ea typeface="Calibri"/>
                <a:cs typeface="Times New Roman"/>
              </a:rPr>
              <a:t>schelmischer</a:t>
            </a:r>
            <a:endParaRPr lang="nl-BE" sz="20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4833257" y="-191634"/>
            <a:ext cx="2772227" cy="207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08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DEF9EF"/>
                </a:solidFill>
                <a:latin typeface="Edmondsans Bold" panose="02000000000000000000" pitchFamily="50" charset="0"/>
              </a:rPr>
              <a:t>D45</a:t>
            </a:r>
            <a:endParaRPr lang="nl-BE" dirty="0">
              <a:solidFill>
                <a:srgbClr val="DEF9EF"/>
              </a:solidFill>
              <a:latin typeface="Edmondsans Bold" panose="02000000000000000000" pitchFamily="50" charset="0"/>
            </a:endParaRP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7869659"/>
              </p:ext>
            </p:extLst>
          </p:nvPr>
        </p:nvGraphicFramePr>
        <p:xfrm>
          <a:off x="2217754" y="2352117"/>
          <a:ext cx="8003232" cy="187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26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nl-BE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Hij</a:t>
                      </a:r>
                      <a:r>
                        <a:rPr lang="nl-BE" sz="2000" b="1" kern="12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is </a:t>
                      </a:r>
                      <a:r>
                        <a:rPr lang="nl-BE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sinds twee jaar </a:t>
                      </a:r>
                      <a:r>
                        <a:rPr lang="nl-BE" sz="2000" b="1" u="sng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gepensioneerd.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 ist seit zwei Jahren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Rentner.</a:t>
                      </a:r>
                      <a:endParaRPr lang="nl-BE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Pensionär.</a:t>
                      </a:r>
                      <a:endParaRPr lang="nl-BE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Freiherr.</a:t>
                      </a:r>
                      <a:endParaRPr lang="nl-BE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Freiberufler</a:t>
                      </a:r>
                      <a:r>
                        <a:rPr lang="nl-BE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kstvak 2"/>
          <p:cNvSpPr txBox="1"/>
          <p:nvPr/>
        </p:nvSpPr>
        <p:spPr>
          <a:xfrm>
            <a:off x="5272922" y="4699924"/>
            <a:ext cx="1646156" cy="4462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fr-FR" sz="2000" dirty="0">
                <a:solidFill>
                  <a:prstClr val="black"/>
                </a:solidFill>
                <a:ea typeface="Calibri"/>
                <a:cs typeface="Times New Roman"/>
              </a:rPr>
              <a:t> 45a =</a:t>
            </a:r>
            <a:r>
              <a:rPr lang="de-DE" sz="2000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Rentner</a:t>
            </a:r>
            <a:endParaRPr lang="nl-BE" sz="2000" dirty="0">
              <a:solidFill>
                <a:srgbClr val="00B05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4833257" y="-191634"/>
            <a:ext cx="2772227" cy="207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10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DEF9EF"/>
                </a:solidFill>
                <a:latin typeface="Edmondsans Bold" panose="02000000000000000000" pitchFamily="50" charset="0"/>
              </a:rPr>
              <a:t>E46</a:t>
            </a:r>
            <a:endParaRPr lang="nl-BE" dirty="0">
              <a:solidFill>
                <a:srgbClr val="DEF9EF"/>
              </a:solidFill>
              <a:latin typeface="Edmondsans Bold" panose="02000000000000000000" pitchFamily="50" charset="0"/>
            </a:endParaRP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4746265"/>
              </p:ext>
            </p:extLst>
          </p:nvPr>
        </p:nvGraphicFramePr>
        <p:xfrm>
          <a:off x="2094384" y="2350182"/>
          <a:ext cx="8003232" cy="187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4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nl-BE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David trekt zijn </a:t>
                      </a:r>
                      <a:r>
                        <a:rPr lang="nl-BE" sz="2000" b="1" u="sng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smoking</a:t>
                      </a:r>
                      <a:r>
                        <a:rPr lang="nl-BE" sz="20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BE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aan.</a:t>
                      </a:r>
                      <a:endParaRPr lang="nl-BE" sz="2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David puts on his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suit-jacket.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dinner vest.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smoking.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dinner jacket.</a:t>
                      </a:r>
                      <a:endParaRPr lang="nl-BE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kstvak 2"/>
          <p:cNvSpPr txBox="1"/>
          <p:nvPr/>
        </p:nvSpPr>
        <p:spPr>
          <a:xfrm>
            <a:off x="5101916" y="4696054"/>
            <a:ext cx="2234907" cy="44627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fr-FR" sz="2000" dirty="0">
                <a:solidFill>
                  <a:prstClr val="black"/>
                </a:solidFill>
                <a:ea typeface="Calibri"/>
                <a:cs typeface="Times New Roman"/>
              </a:rPr>
              <a:t> 46d = </a:t>
            </a:r>
            <a:r>
              <a:rPr lang="en-GB" sz="2000" dirty="0">
                <a:solidFill>
                  <a:srgbClr val="00B050"/>
                </a:solidFill>
                <a:ea typeface="Calibri"/>
                <a:cs typeface="Times New Roman"/>
              </a:rPr>
              <a:t>dinner jacket</a:t>
            </a:r>
            <a:endParaRPr lang="nl-BE" sz="20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4833257" y="-191634"/>
            <a:ext cx="2772227" cy="207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14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DEF9EF"/>
                </a:solidFill>
                <a:latin typeface="Edmondsans Bold" panose="02000000000000000000" pitchFamily="50" charset="0"/>
              </a:rPr>
              <a:t>E47</a:t>
            </a:r>
            <a:endParaRPr lang="nl-BE" dirty="0">
              <a:solidFill>
                <a:srgbClr val="DEF9EF"/>
              </a:solidFill>
              <a:latin typeface="Edmondsans Bold" panose="02000000000000000000" pitchFamily="50" charset="0"/>
            </a:endParaRP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7757123"/>
              </p:ext>
            </p:extLst>
          </p:nvPr>
        </p:nvGraphicFramePr>
        <p:xfrm>
          <a:off x="2217754" y="2208272"/>
          <a:ext cx="8003232" cy="150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84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965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nl-BE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Mary is een </a:t>
                      </a:r>
                      <a:r>
                        <a:rPr lang="nl-BE" sz="2000" b="1" u="sng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gevoelig</a:t>
                      </a:r>
                      <a:r>
                        <a:rPr lang="nl-BE" sz="20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BE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kind en voelt zich</a:t>
                      </a:r>
                      <a:r>
                        <a:rPr lang="nl-BE" sz="2000" b="1" kern="12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snel gekwetst.</a:t>
                      </a:r>
                      <a:endParaRPr lang="nl-BE" sz="2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Mary is a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sensible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child and</a:t>
                      </a:r>
                      <a:r>
                        <a:rPr lang="en-GB" sz="20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her </a:t>
                      </a:r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feelings are easily hurt.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sensitive</a:t>
                      </a:r>
                      <a:endParaRPr lang="nl-BE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sensitized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kstvak 2"/>
          <p:cNvSpPr txBox="1"/>
          <p:nvPr/>
        </p:nvSpPr>
        <p:spPr>
          <a:xfrm>
            <a:off x="5200209" y="4284528"/>
            <a:ext cx="1791581" cy="44627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fr-FR" sz="2000" dirty="0">
                <a:solidFill>
                  <a:prstClr val="black"/>
                </a:solidFill>
                <a:ea typeface="Calibri"/>
                <a:cs typeface="Times New Roman"/>
              </a:rPr>
              <a:t> 47b = </a:t>
            </a:r>
            <a:r>
              <a:rPr lang="en-GB" sz="2000" dirty="0">
                <a:solidFill>
                  <a:srgbClr val="00B050"/>
                </a:solidFill>
                <a:ea typeface="Calibri"/>
                <a:cs typeface="Times New Roman"/>
              </a:rPr>
              <a:t>sensitive</a:t>
            </a:r>
            <a:endParaRPr lang="nl-BE" sz="20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4833257" y="-191634"/>
            <a:ext cx="2772227" cy="207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21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DEF9EF"/>
                </a:solidFill>
                <a:latin typeface="Edmondsans Bold" panose="02000000000000000000" pitchFamily="50" charset="0"/>
              </a:rPr>
              <a:t>E48</a:t>
            </a:r>
            <a:endParaRPr lang="nl-BE" dirty="0">
              <a:solidFill>
                <a:srgbClr val="DEF9EF"/>
              </a:solidFill>
              <a:latin typeface="Edmondsans Bold" panose="02000000000000000000" pitchFamily="50" charset="0"/>
            </a:endParaRP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616646"/>
              </p:ext>
            </p:extLst>
          </p:nvPr>
        </p:nvGraphicFramePr>
        <p:xfrm>
          <a:off x="2217754" y="2350182"/>
          <a:ext cx="8003232" cy="187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25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044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nl-BE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Deze</a:t>
                      </a:r>
                      <a:r>
                        <a:rPr lang="nl-BE" sz="2000" b="1" kern="12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BE" sz="2000" b="1" u="sng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fabriek</a:t>
                      </a:r>
                      <a:r>
                        <a:rPr lang="nl-BE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BE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 grootste van ons land.</a:t>
                      </a:r>
                      <a:endParaRPr lang="nl-BE" sz="2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This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manufacturer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</a:t>
                      </a:r>
                      <a:r>
                        <a:rPr lang="en-GB" sz="20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the largest </a:t>
                      </a:r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our country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manufacture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fabricate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factory</a:t>
                      </a:r>
                      <a:endParaRPr lang="nl-BE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kstvak 2"/>
          <p:cNvSpPr txBox="1"/>
          <p:nvPr/>
        </p:nvSpPr>
        <p:spPr>
          <a:xfrm>
            <a:off x="5413604" y="4716050"/>
            <a:ext cx="1611531" cy="44627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fr-FR" sz="2000" dirty="0">
                <a:solidFill>
                  <a:prstClr val="black"/>
                </a:solidFill>
                <a:ea typeface="Calibri"/>
                <a:cs typeface="Times New Roman"/>
              </a:rPr>
              <a:t> 48d = </a:t>
            </a:r>
            <a:r>
              <a:rPr lang="en-GB" sz="2000" dirty="0">
                <a:solidFill>
                  <a:srgbClr val="00B050"/>
                </a:solidFill>
                <a:ea typeface="Calibri"/>
                <a:cs typeface="Times New Roman"/>
              </a:rPr>
              <a:t>factory</a:t>
            </a:r>
            <a:endParaRPr lang="nl-BE" sz="20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4833257" y="-191634"/>
            <a:ext cx="2772227" cy="207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74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DEF9EF"/>
                </a:solidFill>
                <a:latin typeface="Edmondsans Bold" panose="02000000000000000000" pitchFamily="50" charset="0"/>
              </a:rPr>
              <a:t>E49</a:t>
            </a:r>
            <a:endParaRPr lang="nl-BE" dirty="0">
              <a:solidFill>
                <a:srgbClr val="DEF9EF"/>
              </a:solidFill>
              <a:latin typeface="Edmondsans Bold" panose="02000000000000000000" pitchFamily="50" charset="0"/>
            </a:endParaRP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8551313"/>
              </p:ext>
            </p:extLst>
          </p:nvPr>
        </p:nvGraphicFramePr>
        <p:xfrm>
          <a:off x="3231038" y="2350182"/>
          <a:ext cx="5976664" cy="187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nl-BE" sz="2000" b="1" u="sng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banden</a:t>
                      </a:r>
                      <a:r>
                        <a:rPr lang="nl-BE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van vriendschap</a:t>
                      </a:r>
                      <a:endParaRPr lang="nl-BE" sz="2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+mn-lt"/>
                          <a:ea typeface="Calibri"/>
                          <a:cs typeface="Times New Roman"/>
                        </a:rPr>
                        <a:t>bounds</a:t>
                      </a:r>
                      <a:endParaRPr lang="nl-BE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 friendship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+mn-lt"/>
                          <a:ea typeface="Calibri"/>
                          <a:cs typeface="Times New Roman"/>
                        </a:rPr>
                        <a:t>bands</a:t>
                      </a:r>
                      <a:endParaRPr lang="nl-BE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bonds</a:t>
                      </a:r>
                      <a:endParaRPr lang="nl-BE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bindings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kstvak 2"/>
          <p:cNvSpPr txBox="1"/>
          <p:nvPr/>
        </p:nvSpPr>
        <p:spPr>
          <a:xfrm>
            <a:off x="5472210" y="4696054"/>
            <a:ext cx="1494320" cy="44627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fr-FR" sz="2000" dirty="0">
                <a:solidFill>
                  <a:prstClr val="black"/>
                </a:solidFill>
                <a:ea typeface="Calibri"/>
                <a:cs typeface="Times New Roman"/>
              </a:rPr>
              <a:t> 49c = </a:t>
            </a:r>
            <a:r>
              <a:rPr lang="en-GB" sz="2000" dirty="0">
                <a:solidFill>
                  <a:srgbClr val="00B050"/>
                </a:solidFill>
                <a:ea typeface="Calibri"/>
                <a:cs typeface="Times New Roman"/>
              </a:rPr>
              <a:t>bonds</a:t>
            </a:r>
            <a:endParaRPr lang="nl-BE" sz="20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4833257" y="-191634"/>
            <a:ext cx="2772227" cy="207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99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DEF9EF"/>
                </a:solidFill>
                <a:latin typeface="Edmondsans Bold" panose="02000000000000000000" pitchFamily="50" charset="0"/>
              </a:rPr>
              <a:t>E50</a:t>
            </a:r>
            <a:endParaRPr lang="nl-BE" dirty="0">
              <a:solidFill>
                <a:srgbClr val="DEF9EF"/>
              </a:solidFill>
              <a:latin typeface="Edmondsans Bold" panose="02000000000000000000" pitchFamily="50" charset="0"/>
            </a:endParaRP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5214944"/>
              </p:ext>
            </p:extLst>
          </p:nvPr>
        </p:nvGraphicFramePr>
        <p:xfrm>
          <a:off x="2217754" y="2350182"/>
          <a:ext cx="8003232" cy="187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86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724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nl-BE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Het olympisch </a:t>
                      </a:r>
                      <a:r>
                        <a:rPr lang="nl-BE" sz="2000" b="1" u="sng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stadion</a:t>
                      </a:r>
                      <a:r>
                        <a:rPr lang="nl-BE" sz="20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BE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Berlijn dateert uit 1936.</a:t>
                      </a:r>
                      <a:endParaRPr lang="nl-BE" sz="2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it-IT" sz="20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Olympic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station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Berlin dates from 1936.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stadium</a:t>
                      </a:r>
                      <a:endParaRPr lang="nl-BE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stage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stade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kstvak 2"/>
          <p:cNvSpPr txBox="1"/>
          <p:nvPr/>
        </p:nvSpPr>
        <p:spPr>
          <a:xfrm>
            <a:off x="5452781" y="4696054"/>
            <a:ext cx="1533177" cy="44627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fr-FR" sz="2000" dirty="0">
                <a:solidFill>
                  <a:prstClr val="black"/>
                </a:solidFill>
                <a:ea typeface="Calibri"/>
                <a:cs typeface="Times New Roman"/>
              </a:rPr>
              <a:t> 50b </a:t>
            </a:r>
            <a:r>
              <a:rPr lang="en-GB" sz="2000" dirty="0">
                <a:solidFill>
                  <a:srgbClr val="00B050"/>
                </a:solidFill>
                <a:ea typeface="Calibri"/>
                <a:cs typeface="Times New Roman"/>
              </a:rPr>
              <a:t>stadium</a:t>
            </a:r>
            <a:endParaRPr lang="nl-BE" sz="20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4833257" y="-191634"/>
            <a:ext cx="2772227" cy="207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4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DEF9EF"/>
                </a:solidFill>
                <a:latin typeface="Edmondsans Bold" panose="02000000000000000000" pitchFamily="50" charset="0"/>
              </a:rPr>
              <a:t>E51</a:t>
            </a:r>
            <a:endParaRPr lang="nl-BE" dirty="0">
              <a:solidFill>
                <a:srgbClr val="DEF9EF"/>
              </a:solidFill>
              <a:latin typeface="Edmondsans Bold" panose="02000000000000000000" pitchFamily="50" charset="0"/>
            </a:endParaRP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5744164"/>
              </p:ext>
            </p:extLst>
          </p:nvPr>
        </p:nvGraphicFramePr>
        <p:xfrm>
          <a:off x="2094384" y="2350182"/>
          <a:ext cx="8003232" cy="187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6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764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nl-BE" sz="2000" b="1" u="sng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grootwarenhuizen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the</a:t>
                      </a:r>
                      <a:endParaRPr lang="nl-BE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warehouses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4CA4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markethouses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magazines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stores</a:t>
                      </a:r>
                      <a:endParaRPr lang="nl-BE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kstvak 2"/>
          <p:cNvSpPr txBox="1"/>
          <p:nvPr/>
        </p:nvSpPr>
        <p:spPr>
          <a:xfrm>
            <a:off x="5397315" y="4716050"/>
            <a:ext cx="1397370" cy="44627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fr-FR" sz="2000" dirty="0">
                <a:solidFill>
                  <a:prstClr val="black"/>
                </a:solidFill>
                <a:ea typeface="Calibri"/>
                <a:cs typeface="Times New Roman"/>
              </a:rPr>
              <a:t>51d= </a:t>
            </a:r>
            <a:r>
              <a:rPr lang="en-GB" sz="2000" dirty="0">
                <a:solidFill>
                  <a:srgbClr val="00B050"/>
                </a:solidFill>
                <a:ea typeface="Calibri"/>
                <a:cs typeface="Times New Roman"/>
              </a:rPr>
              <a:t>stores</a:t>
            </a:r>
            <a:endParaRPr lang="nl-BE" sz="20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4833257" y="-191634"/>
            <a:ext cx="2772227" cy="207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86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DEF9EF"/>
                </a:solidFill>
                <a:latin typeface="Edmondsans Bold" panose="02000000000000000000" pitchFamily="50" charset="0"/>
              </a:rPr>
              <a:t>F11</a:t>
            </a:r>
            <a:endParaRPr lang="nl-BE" dirty="0">
              <a:solidFill>
                <a:srgbClr val="DEF9EF"/>
              </a:solidFill>
              <a:latin typeface="Edmondsans Bold" panose="02000000000000000000" pitchFamily="50" charset="0"/>
            </a:endParaRP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7939220"/>
              </p:ext>
            </p:extLst>
          </p:nvPr>
        </p:nvGraphicFramePr>
        <p:xfrm>
          <a:off x="2094384" y="2350182"/>
          <a:ext cx="8003232" cy="3118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1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78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39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nl-BE" sz="20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Wat is het verschil in het Frans tussen </a:t>
                      </a:r>
                      <a:r>
                        <a:rPr lang="nl-BE" sz="2000" b="1" u="sng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(1) magazijn en (2) winkel?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fr-FR" sz="20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français, quelle est la différence entre </a:t>
                      </a:r>
                      <a:endParaRPr lang="fr-FR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(1) magasin et (2) magazine?</a:t>
                      </a:r>
                      <a:endParaRPr lang="nl-BE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4CA4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(1) magazine et (2) magasin?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arenBoth"/>
                      </a:pPr>
                      <a:r>
                        <a:rPr lang="da-DK" sz="2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magasin et (2) magasin?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fr-FR" sz="2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(1) magazine et (2) magazine?</a:t>
                      </a:r>
                      <a:endParaRPr lang="da-DK" sz="20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4833257" y="-191634"/>
            <a:ext cx="2772227" cy="207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77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DEF9EF"/>
                </a:solidFill>
                <a:latin typeface="Edmondsans Bold" panose="02000000000000000000" pitchFamily="50" charset="0"/>
              </a:rPr>
              <a:t>E52</a:t>
            </a:r>
            <a:endParaRPr lang="nl-BE" dirty="0">
              <a:solidFill>
                <a:srgbClr val="DEF9EF"/>
              </a:solidFill>
              <a:latin typeface="Edmondsans Bold" panose="02000000000000000000" pitchFamily="50" charset="0"/>
            </a:endParaRP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5971177"/>
              </p:ext>
            </p:extLst>
          </p:nvPr>
        </p:nvGraphicFramePr>
        <p:xfrm>
          <a:off x="2109742" y="2350182"/>
          <a:ext cx="8219256" cy="187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85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644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nl-BE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George</a:t>
                      </a:r>
                      <a:r>
                        <a:rPr lang="nl-BE" sz="2000" b="1" kern="12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BE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heeft </a:t>
                      </a:r>
                      <a:r>
                        <a:rPr lang="nl-BE" sz="2000" b="1" u="sng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keelpijn.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George has got</a:t>
                      </a:r>
                      <a:endParaRPr lang="nl-BE" sz="2000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 pain in the throat.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4CA4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 throat pain.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 sore throat.</a:t>
                      </a:r>
                      <a:endParaRPr lang="nl-BE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nl-BE" sz="20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b</a:t>
                      </a:r>
                      <a:r>
                        <a:rPr lang="nl-BE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ronchitis.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kstvak 2"/>
          <p:cNvSpPr txBox="1"/>
          <p:nvPr/>
        </p:nvSpPr>
        <p:spPr>
          <a:xfrm>
            <a:off x="5122883" y="4696054"/>
            <a:ext cx="2192973" cy="44627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fr-FR" sz="2000" dirty="0">
                <a:solidFill>
                  <a:prstClr val="black"/>
                </a:solidFill>
                <a:ea typeface="Calibri"/>
                <a:cs typeface="Times New Roman"/>
              </a:rPr>
              <a:t> 52c = </a:t>
            </a:r>
            <a:r>
              <a:rPr lang="en-GB" sz="2000" dirty="0">
                <a:solidFill>
                  <a:srgbClr val="00B050"/>
                </a:solidFill>
                <a:ea typeface="Calibri"/>
                <a:cs typeface="Times New Roman"/>
              </a:rPr>
              <a:t>a sore throat</a:t>
            </a:r>
            <a:endParaRPr lang="nl-BE" sz="20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4833257" y="-191634"/>
            <a:ext cx="2772227" cy="207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75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DEF9EF"/>
                </a:solidFill>
                <a:latin typeface="Edmondsans Bold" panose="02000000000000000000" pitchFamily="50" charset="0"/>
              </a:rPr>
              <a:t>E53</a:t>
            </a:r>
            <a:endParaRPr lang="nl-BE" dirty="0">
              <a:solidFill>
                <a:srgbClr val="DEF9EF"/>
              </a:solidFill>
              <a:latin typeface="Edmondsans Bold" panose="02000000000000000000" pitchFamily="50" charset="0"/>
            </a:endParaRP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3779786"/>
              </p:ext>
            </p:extLst>
          </p:nvPr>
        </p:nvGraphicFramePr>
        <p:xfrm>
          <a:off x="2094384" y="2350182"/>
          <a:ext cx="8003232" cy="1922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0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80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nl-BE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Mijnheer Lucas houdt ervan om wijn </a:t>
                      </a:r>
                      <a:r>
                        <a:rPr lang="nl-BE" sz="2000" b="1" u="sng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 proeven.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Mr Lucas likes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to proof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wine.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6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to try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to taste</a:t>
                      </a:r>
                      <a:endParaRPr lang="nl-BE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to</a:t>
                      </a:r>
                      <a:r>
                        <a:rPr lang="nl-BE" sz="20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nl-BE" sz="2000" baseline="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disgust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kstvak 2"/>
          <p:cNvSpPr txBox="1"/>
          <p:nvPr/>
        </p:nvSpPr>
        <p:spPr>
          <a:xfrm>
            <a:off x="5271928" y="4738862"/>
            <a:ext cx="1648143" cy="44627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fr-FR" sz="2000" dirty="0">
                <a:solidFill>
                  <a:prstClr val="black"/>
                </a:solidFill>
                <a:ea typeface="Calibri"/>
                <a:cs typeface="Times New Roman"/>
              </a:rPr>
              <a:t> 53c = </a:t>
            </a:r>
            <a:r>
              <a:rPr lang="en-GB" sz="2000" dirty="0">
                <a:solidFill>
                  <a:srgbClr val="00B050"/>
                </a:solidFill>
                <a:ea typeface="Calibri"/>
                <a:cs typeface="Times New Roman"/>
              </a:rPr>
              <a:t>to taste</a:t>
            </a:r>
            <a:endParaRPr lang="nl-BE" sz="20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4833257" y="-191634"/>
            <a:ext cx="2772227" cy="207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53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DEF9EF"/>
                </a:solidFill>
                <a:latin typeface="Edmondsans Bold" panose="02000000000000000000" pitchFamily="50" charset="0"/>
              </a:rPr>
              <a:t>E54</a:t>
            </a:r>
            <a:endParaRPr lang="nl-BE" dirty="0">
              <a:solidFill>
                <a:srgbClr val="DEF9EF"/>
              </a:solidFill>
              <a:latin typeface="Edmondsans Bold" panose="02000000000000000000" pitchFamily="50" charset="0"/>
            </a:endParaRP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1915636"/>
              </p:ext>
            </p:extLst>
          </p:nvPr>
        </p:nvGraphicFramePr>
        <p:xfrm>
          <a:off x="3366344" y="2285643"/>
          <a:ext cx="5544616" cy="187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123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nl-BE" sz="2000" b="1" u="sng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een worp </a:t>
                      </a:r>
                      <a:r>
                        <a:rPr lang="nl-BE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 de dobbelstenen</a:t>
                      </a:r>
                      <a:endParaRPr lang="nl-BE" sz="2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+mn-lt"/>
                          <a:ea typeface="Calibri"/>
                          <a:cs typeface="Times New Roman"/>
                        </a:rPr>
                        <a:t>a warp</a:t>
                      </a:r>
                      <a:endParaRPr lang="nl-BE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 the dice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+mn-lt"/>
                          <a:ea typeface="Calibri"/>
                          <a:cs typeface="Times New Roman"/>
                        </a:rPr>
                        <a:t>a role</a:t>
                      </a:r>
                      <a:endParaRPr lang="nl-BE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 roll</a:t>
                      </a:r>
                      <a:endParaRPr lang="nl-BE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 weft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kstvak 2"/>
          <p:cNvSpPr txBox="1"/>
          <p:nvPr/>
        </p:nvSpPr>
        <p:spPr>
          <a:xfrm>
            <a:off x="5408600" y="4566976"/>
            <a:ext cx="1374800" cy="44627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fr-FR" sz="2000" dirty="0">
                <a:solidFill>
                  <a:prstClr val="black"/>
                </a:solidFill>
                <a:ea typeface="Calibri"/>
                <a:cs typeface="Times New Roman"/>
              </a:rPr>
              <a:t> 54c = </a:t>
            </a:r>
            <a:r>
              <a:rPr lang="en-GB" sz="2000" dirty="0">
                <a:solidFill>
                  <a:srgbClr val="00B050"/>
                </a:solidFill>
                <a:ea typeface="Calibri"/>
                <a:cs typeface="Times New Roman"/>
              </a:rPr>
              <a:t>a roll</a:t>
            </a:r>
            <a:endParaRPr lang="nl-BE" sz="20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4833257" y="-191634"/>
            <a:ext cx="2772227" cy="207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82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DEF9EF"/>
                </a:solidFill>
                <a:latin typeface="Edmondsans Bold" panose="02000000000000000000" pitchFamily="50" charset="0"/>
              </a:rPr>
              <a:t>E55</a:t>
            </a:r>
            <a:endParaRPr lang="nl-BE" dirty="0">
              <a:solidFill>
                <a:srgbClr val="DEF9EF"/>
              </a:solidFill>
              <a:latin typeface="Edmondsans Bold" panose="02000000000000000000" pitchFamily="50" charset="0"/>
            </a:endParaRP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3385025"/>
              </p:ext>
            </p:extLst>
          </p:nvPr>
        </p:nvGraphicFramePr>
        <p:xfrm>
          <a:off x="2094384" y="2350182"/>
          <a:ext cx="8003232" cy="187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87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2000" b="1" u="sng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een wenk / aanwijzing / tip geven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4CA48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to drop a wink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4CA4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to give a tip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to drop a hint</a:t>
                      </a:r>
                      <a:endParaRPr lang="nl-BE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to give a hinge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kstvak 2"/>
          <p:cNvSpPr txBox="1"/>
          <p:nvPr/>
        </p:nvSpPr>
        <p:spPr>
          <a:xfrm>
            <a:off x="5083161" y="4696054"/>
            <a:ext cx="2272417" cy="44627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fr-FR" sz="2000" dirty="0">
                <a:solidFill>
                  <a:prstClr val="black"/>
                </a:solidFill>
                <a:ea typeface="Calibri"/>
                <a:cs typeface="Times New Roman"/>
              </a:rPr>
              <a:t> 55c = </a:t>
            </a:r>
            <a:r>
              <a:rPr lang="en-GB" sz="2000" dirty="0">
                <a:solidFill>
                  <a:srgbClr val="00B050"/>
                </a:solidFill>
                <a:ea typeface="Calibri"/>
                <a:cs typeface="Times New Roman"/>
              </a:rPr>
              <a:t>to drop a hint</a:t>
            </a:r>
            <a:endParaRPr lang="nl-BE" sz="20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4833257" y="-191634"/>
            <a:ext cx="2772227" cy="207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035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DEF9EF"/>
                </a:solidFill>
                <a:latin typeface="Edmondsans Bold" panose="02000000000000000000" pitchFamily="50" charset="0"/>
              </a:rPr>
              <a:t>E56</a:t>
            </a:r>
            <a:endParaRPr lang="nl-BE" dirty="0">
              <a:solidFill>
                <a:srgbClr val="DEF9EF"/>
              </a:solidFill>
              <a:latin typeface="Edmondsans Bold" panose="02000000000000000000" pitchFamily="50" charset="0"/>
            </a:endParaRP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1603675"/>
              </p:ext>
            </p:extLst>
          </p:nvPr>
        </p:nvGraphicFramePr>
        <p:xfrm>
          <a:off x="2217754" y="2237988"/>
          <a:ext cx="8003232" cy="19047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4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85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een tegenovergestelde </a:t>
                      </a:r>
                      <a:r>
                        <a:rPr lang="nl-BE" sz="2000" b="1" u="sng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mening</a:t>
                      </a:r>
                      <a:r>
                        <a:rPr lang="nl-BE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toegedaan zijn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take a different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meaning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4CA4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turn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view</a:t>
                      </a:r>
                      <a:endParaRPr lang="nl-BE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significance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kstvak 2"/>
          <p:cNvSpPr txBox="1"/>
          <p:nvPr/>
        </p:nvSpPr>
        <p:spPr>
          <a:xfrm>
            <a:off x="5549795" y="4517386"/>
            <a:ext cx="1339149" cy="44627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fr-FR" sz="2000" dirty="0">
                <a:solidFill>
                  <a:prstClr val="black"/>
                </a:solidFill>
                <a:ea typeface="Calibri"/>
                <a:cs typeface="Times New Roman"/>
              </a:rPr>
              <a:t> 56c = </a:t>
            </a:r>
            <a:r>
              <a:rPr lang="en-GB" sz="2000" dirty="0">
                <a:solidFill>
                  <a:srgbClr val="00B050"/>
                </a:solidFill>
                <a:ea typeface="Calibri"/>
                <a:cs typeface="Times New Roman"/>
              </a:rPr>
              <a:t>view</a:t>
            </a:r>
            <a:endParaRPr lang="nl-BE" sz="20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4833257" y="-191634"/>
            <a:ext cx="2772227" cy="207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39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DEF9EF"/>
                </a:solidFill>
                <a:latin typeface="Edmondsans Bold" panose="02000000000000000000" pitchFamily="50" charset="0"/>
              </a:rPr>
              <a:t>E57</a:t>
            </a:r>
            <a:endParaRPr lang="nl-BE" dirty="0">
              <a:solidFill>
                <a:srgbClr val="DEF9EF"/>
              </a:solidFill>
              <a:latin typeface="Edmondsans Bold" panose="02000000000000000000" pitchFamily="50" charset="0"/>
            </a:endParaRP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1529845"/>
              </p:ext>
            </p:extLst>
          </p:nvPr>
        </p:nvGraphicFramePr>
        <p:xfrm>
          <a:off x="3123026" y="2350182"/>
          <a:ext cx="6192687" cy="187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07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77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nl-BE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studente weigert haar </a:t>
                      </a:r>
                      <a:r>
                        <a:rPr lang="nl-BE" sz="2000" b="1" u="sng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huiswerk</a:t>
                      </a:r>
                      <a:r>
                        <a:rPr lang="nl-BE" sz="20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BE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 maken.</a:t>
                      </a:r>
                      <a:endParaRPr lang="nl-BE" sz="2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 sz="2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student refuses to do her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housework.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4CA4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4CA48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homework.</a:t>
                      </a:r>
                      <a:endParaRPr lang="nl-BE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4CA48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chores.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4CA48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shores</a:t>
                      </a:r>
                      <a:r>
                        <a:rPr lang="nl-BE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kstvak 2"/>
          <p:cNvSpPr txBox="1"/>
          <p:nvPr/>
        </p:nvSpPr>
        <p:spPr>
          <a:xfrm>
            <a:off x="5217556" y="4696054"/>
            <a:ext cx="2003625" cy="44627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fr-FR" sz="2000" dirty="0">
                <a:solidFill>
                  <a:prstClr val="black"/>
                </a:solidFill>
                <a:ea typeface="Calibri"/>
                <a:cs typeface="Times New Roman"/>
              </a:rPr>
              <a:t> 57b = </a:t>
            </a:r>
            <a:r>
              <a:rPr lang="en-GB" sz="2000" dirty="0">
                <a:solidFill>
                  <a:srgbClr val="00B050"/>
                </a:solidFill>
                <a:ea typeface="Calibri"/>
                <a:cs typeface="Times New Roman"/>
              </a:rPr>
              <a:t>homework</a:t>
            </a:r>
            <a:endParaRPr lang="nl-BE" sz="20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4833257" y="-191634"/>
            <a:ext cx="2772227" cy="207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28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DEF9EF"/>
                </a:solidFill>
                <a:latin typeface="Edmondsans Bold" panose="02000000000000000000" pitchFamily="50" charset="0"/>
              </a:rPr>
              <a:t>E58</a:t>
            </a:r>
            <a:endParaRPr lang="nl-BE" dirty="0">
              <a:solidFill>
                <a:srgbClr val="DEF9EF"/>
              </a:solidFill>
              <a:latin typeface="Edmondsans Bold" panose="02000000000000000000" pitchFamily="50" charset="0"/>
            </a:endParaRP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5112710"/>
              </p:ext>
            </p:extLst>
          </p:nvPr>
        </p:nvGraphicFramePr>
        <p:xfrm>
          <a:off x="2217754" y="2350182"/>
          <a:ext cx="8003232" cy="150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4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65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29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394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nl-BE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 is</a:t>
                      </a:r>
                      <a:r>
                        <a:rPr lang="nl-BE" sz="2000" b="1" kern="12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BE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een goed </a:t>
                      </a:r>
                      <a:r>
                        <a:rPr lang="nl-BE" sz="2000" b="1" u="sng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wijnmerk.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That's a good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brand</a:t>
                      </a:r>
                      <a:endParaRPr lang="nl-BE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 wine.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+mn-lt"/>
                          <a:ea typeface="Calibri"/>
                          <a:cs typeface="Times New Roman"/>
                        </a:rPr>
                        <a:t>mark</a:t>
                      </a:r>
                      <a:endParaRPr lang="nl-BE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etiquette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kstvak 2"/>
          <p:cNvSpPr txBox="1"/>
          <p:nvPr/>
        </p:nvSpPr>
        <p:spPr>
          <a:xfrm>
            <a:off x="5478847" y="4325214"/>
            <a:ext cx="1481046" cy="44627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fr-FR" sz="2000" dirty="0">
                <a:solidFill>
                  <a:prstClr val="black"/>
                </a:solidFill>
                <a:ea typeface="Calibri"/>
                <a:cs typeface="Times New Roman"/>
              </a:rPr>
              <a:t> 58a = </a:t>
            </a:r>
            <a:r>
              <a:rPr lang="en-GB" sz="2000" dirty="0">
                <a:solidFill>
                  <a:srgbClr val="00B050"/>
                </a:solidFill>
                <a:ea typeface="Calibri"/>
                <a:cs typeface="Times New Roman"/>
              </a:rPr>
              <a:t>brand</a:t>
            </a:r>
            <a:endParaRPr lang="nl-BE" sz="20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4833257" y="-191634"/>
            <a:ext cx="2772227" cy="207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08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DEF9EF"/>
                </a:solidFill>
                <a:latin typeface="Edmondsans Bold" panose="02000000000000000000" pitchFamily="50" charset="0"/>
              </a:rPr>
              <a:t>E59</a:t>
            </a:r>
            <a:endParaRPr lang="nl-BE" dirty="0">
              <a:solidFill>
                <a:srgbClr val="DEF9EF"/>
              </a:solidFill>
              <a:latin typeface="Edmondsans Bold" panose="02000000000000000000" pitchFamily="50" charset="0"/>
            </a:endParaRP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1372378"/>
              </p:ext>
            </p:extLst>
          </p:nvPr>
        </p:nvGraphicFramePr>
        <p:xfrm>
          <a:off x="2979010" y="2350182"/>
          <a:ext cx="6480719" cy="150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84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42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nl-BE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zich laten inschrijven als </a:t>
                      </a:r>
                      <a:r>
                        <a:rPr lang="nl-BE" sz="2000" b="1" u="sng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scholier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to enrol</a:t>
                      </a:r>
                      <a:r>
                        <a:rPr lang="nl-BE" sz="20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nl-NL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as a</a:t>
                      </a:r>
                      <a:r>
                        <a:rPr lang="nl-BE" sz="20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pupil</a:t>
                      </a:r>
                      <a:endParaRPr lang="nl-BE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4CA4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register as a learner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subscribe as a scholar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kstvak 2"/>
          <p:cNvSpPr txBox="1"/>
          <p:nvPr/>
        </p:nvSpPr>
        <p:spPr>
          <a:xfrm>
            <a:off x="4730177" y="4345210"/>
            <a:ext cx="2731645" cy="44627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fr-FR" sz="2000" dirty="0">
                <a:solidFill>
                  <a:prstClr val="black"/>
                </a:solidFill>
                <a:ea typeface="Calibri"/>
                <a:cs typeface="Times New Roman"/>
              </a:rPr>
              <a:t> 59a = </a:t>
            </a:r>
            <a:r>
              <a:rPr lang="en-GB" sz="2000" dirty="0">
                <a:solidFill>
                  <a:srgbClr val="00B050"/>
                </a:solidFill>
                <a:ea typeface="Calibri"/>
                <a:cs typeface="Times New Roman"/>
              </a:rPr>
              <a:t>to enrol as a </a:t>
            </a:r>
            <a:r>
              <a:rPr lang="en-GB" sz="2000" dirty="0">
                <a:solidFill>
                  <a:srgbClr val="00B050"/>
                </a:solidFill>
              </a:rPr>
              <a:t>pupil</a:t>
            </a:r>
            <a:endParaRPr lang="nl-BE" sz="2000" dirty="0">
              <a:solidFill>
                <a:srgbClr val="00B050"/>
              </a:solidFill>
              <a:ea typeface="Calibri"/>
              <a:cs typeface="Times New Roman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4833257" y="-191634"/>
            <a:ext cx="2772227" cy="207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179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DEF9EF"/>
                </a:solidFill>
                <a:latin typeface="Edmondsans Bold" panose="02000000000000000000" pitchFamily="50" charset="0"/>
              </a:rPr>
              <a:t>E60</a:t>
            </a:r>
            <a:endParaRPr lang="nl-BE" dirty="0">
              <a:solidFill>
                <a:srgbClr val="DEF9EF"/>
              </a:solidFill>
              <a:latin typeface="Edmondsans Bold" panose="02000000000000000000" pitchFamily="50" charset="0"/>
            </a:endParaRP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9369950"/>
              </p:ext>
            </p:extLst>
          </p:nvPr>
        </p:nvGraphicFramePr>
        <p:xfrm>
          <a:off x="3555074" y="2350182"/>
          <a:ext cx="5328591" cy="187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86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18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nl-BE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was </a:t>
                      </a:r>
                      <a:r>
                        <a:rPr lang="nl-BE" sz="2000" b="1" u="sng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</a:t>
                      </a:r>
                      <a:r>
                        <a:rPr lang="nl-BE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nl-BE" sz="2000" b="1" u="sng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week zetten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put the laundry in (to)</a:t>
                      </a:r>
                      <a:endParaRPr lang="nl-BE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soak</a:t>
                      </a:r>
                      <a:endParaRPr lang="nl-BE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4CA4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soke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+mn-lt"/>
                          <a:ea typeface="Calibri"/>
                          <a:cs typeface="Times New Roman"/>
                        </a:rPr>
                        <a:t>week</a:t>
                      </a:r>
                      <a:endParaRPr lang="nl-BE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+mn-lt"/>
                          <a:ea typeface="Calibri"/>
                          <a:cs typeface="Times New Roman"/>
                        </a:rPr>
                        <a:t>weak</a:t>
                      </a:r>
                      <a:endParaRPr lang="nl-BE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kstvak 2"/>
          <p:cNvSpPr txBox="1"/>
          <p:nvPr/>
        </p:nvSpPr>
        <p:spPr>
          <a:xfrm>
            <a:off x="5423380" y="4696054"/>
            <a:ext cx="1345240" cy="44627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fr-FR" sz="2000" dirty="0">
                <a:solidFill>
                  <a:prstClr val="black"/>
                </a:solidFill>
                <a:ea typeface="Calibri"/>
                <a:cs typeface="Times New Roman"/>
              </a:rPr>
              <a:t> 60a = </a:t>
            </a:r>
            <a:r>
              <a:rPr lang="en-GB" sz="2000" dirty="0">
                <a:solidFill>
                  <a:srgbClr val="00B050"/>
                </a:solidFill>
                <a:ea typeface="Calibri"/>
                <a:cs typeface="Times New Roman"/>
              </a:rPr>
              <a:t>soak</a:t>
            </a:r>
            <a:endParaRPr lang="nl-BE" sz="20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4833257" y="-191634"/>
            <a:ext cx="2772227" cy="207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08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DEF9EF"/>
                </a:solidFill>
                <a:latin typeface="Edmondsans Bold" panose="02000000000000000000" pitchFamily="50" charset="0"/>
              </a:rPr>
              <a:t>S61</a:t>
            </a:r>
            <a:endParaRPr lang="nl-BE" dirty="0">
              <a:solidFill>
                <a:srgbClr val="DEF9EF"/>
              </a:solidFill>
              <a:latin typeface="Edmondsans Bold" panose="02000000000000000000" pitchFamily="50" charset="0"/>
            </a:endParaRP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8575143"/>
              </p:ext>
            </p:extLst>
          </p:nvPr>
        </p:nvGraphicFramePr>
        <p:xfrm>
          <a:off x="2217754" y="2350182"/>
          <a:ext cx="8003232" cy="150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66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563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nl-BE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Zij</a:t>
                      </a:r>
                      <a:r>
                        <a:rPr lang="nl-BE" sz="2000" b="1" kern="12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was </a:t>
                      </a:r>
                      <a:r>
                        <a:rPr lang="nl-BE" sz="2000" b="1" u="sng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gegeneerd.</a:t>
                      </a:r>
                      <a:endParaRPr lang="nl-BE" sz="2000" b="1" u="sng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Se</a:t>
                      </a:r>
                      <a:r>
                        <a:rPr lang="nl-BE" sz="2000" b="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nl-BE" sz="2000" b="0" baseline="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sonrojó</a:t>
                      </a:r>
                      <a:r>
                        <a:rPr lang="nl-BE" sz="2000" b="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y </a:t>
                      </a:r>
                      <a:r>
                        <a:rPr lang="nl-BE" sz="2000" b="0" baseline="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nl-BE" sz="2000" b="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staba</a:t>
                      </a:r>
                      <a:endParaRPr lang="nl-BE" sz="20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</a:t>
                      </a:r>
                      <a:endParaRPr lang="nl-BE" sz="2000" b="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embarazada.</a:t>
                      </a:r>
                      <a:endParaRPr lang="nl-BE" sz="20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4CA4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</a:t>
                      </a:r>
                      <a:endParaRPr lang="nl-BE" sz="2000" b="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0" noProof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avergonzada</a:t>
                      </a:r>
                      <a:r>
                        <a:rPr lang="de-DE" sz="20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  <a:endParaRPr lang="nl-BE" sz="20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</a:t>
                      </a:r>
                      <a:endParaRPr lang="nl-BE" sz="2000" b="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incomodada.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kstvak 5"/>
          <p:cNvSpPr txBox="1"/>
          <p:nvPr/>
        </p:nvSpPr>
        <p:spPr>
          <a:xfrm>
            <a:off x="5011600" y="4345210"/>
            <a:ext cx="2168799" cy="44627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nl-NL" sz="2000" dirty="0">
                <a:solidFill>
                  <a:prstClr val="black"/>
                </a:solidFill>
              </a:rPr>
              <a:t>61b = </a:t>
            </a:r>
            <a:r>
              <a:rPr lang="de-DE" sz="2000" b="1" dirty="0" err="1">
                <a:solidFill>
                  <a:srgbClr val="00B050"/>
                </a:solidFill>
                <a:cs typeface="Times New Roman"/>
              </a:rPr>
              <a:t>avergonzada</a:t>
            </a:r>
            <a:endParaRPr lang="nl-BE" sz="2000" b="1" dirty="0">
              <a:solidFill>
                <a:srgbClr val="00B050"/>
              </a:solidFill>
              <a:ea typeface="Calibri"/>
              <a:cs typeface="Times New Roman"/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4833257" y="-191634"/>
            <a:ext cx="2772227" cy="207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29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DEF9EF"/>
                </a:solidFill>
                <a:latin typeface="Edmondsans Bold" panose="02000000000000000000" pitchFamily="50" charset="0"/>
              </a:rPr>
              <a:t>F12</a:t>
            </a:r>
            <a:endParaRPr lang="nl-BE" dirty="0">
              <a:solidFill>
                <a:srgbClr val="DEF9EF"/>
              </a:solidFill>
              <a:latin typeface="Edmondsans Bold" panose="02000000000000000000" pitchFamily="50" charset="0"/>
            </a:endParaRP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3699901"/>
              </p:ext>
            </p:extLst>
          </p:nvPr>
        </p:nvGraphicFramePr>
        <p:xfrm>
          <a:off x="2217754" y="2350182"/>
          <a:ext cx="8003232" cy="150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85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955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nl-BE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Ik zou graag </a:t>
                      </a:r>
                      <a:r>
                        <a:rPr lang="nl-BE" sz="2000" b="1" u="sng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klok </a:t>
                      </a:r>
                      <a:r>
                        <a:rPr lang="nl-BE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kopen die op de schouw staat.</a:t>
                      </a:r>
                      <a:endParaRPr lang="nl-BE" sz="2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J’aimerais acheter 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l’horloge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qui</a:t>
                      </a:r>
                      <a:r>
                        <a:rPr lang="fr-FR" sz="20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se trouve </a:t>
                      </a:r>
                      <a:r>
                        <a:rPr lang="fr-FR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sur la cheminée.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la</a:t>
                      </a:r>
                      <a:r>
                        <a:rPr lang="fr-FR" sz="20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montre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le pendule</a:t>
                      </a:r>
                      <a:endParaRPr lang="nl-BE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4833257" y="-191634"/>
            <a:ext cx="2772227" cy="207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DEF9EF"/>
                </a:solidFill>
                <a:latin typeface="Edmondsans Bold" panose="02000000000000000000" pitchFamily="50" charset="0"/>
              </a:rPr>
              <a:t>S62</a:t>
            </a:r>
            <a:endParaRPr lang="nl-BE" dirty="0">
              <a:solidFill>
                <a:srgbClr val="DEF9EF"/>
              </a:solidFill>
              <a:latin typeface="Edmondsans Bold" panose="02000000000000000000" pitchFamily="50" charset="0"/>
            </a:endParaRP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93726"/>
              </p:ext>
            </p:extLst>
          </p:nvPr>
        </p:nvGraphicFramePr>
        <p:xfrm>
          <a:off x="2217754" y="2228592"/>
          <a:ext cx="8003232" cy="146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0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444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nl-BE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Hij</a:t>
                      </a:r>
                      <a:r>
                        <a:rPr lang="nl-BE" sz="2000" b="1" kern="12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stond zijn vriend </a:t>
                      </a:r>
                      <a:r>
                        <a:rPr lang="nl-BE" sz="2000" b="1" u="sng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 te wachten. 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Estaba</a:t>
                      </a:r>
                      <a:r>
                        <a:rPr lang="de-DE" sz="2000" b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nl-BE" sz="20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</a:t>
                      </a:r>
                      <a:endParaRPr lang="nl-BE" sz="2000" b="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0" noProof="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atiendendo</a:t>
                      </a:r>
                      <a:endParaRPr lang="de-DE" sz="2000" b="0" noProof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nl-BE" sz="20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nl-BE" sz="2000" baseline="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su</a:t>
                      </a:r>
                      <a:r>
                        <a:rPr lang="nl-BE" sz="20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amigo.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</a:t>
                      </a:r>
                      <a:endParaRPr lang="nl-BE" sz="2000" b="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0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aspetando</a:t>
                      </a:r>
                      <a:r>
                        <a:rPr lang="de-DE" sz="20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</a:t>
                      </a:r>
                      <a:endParaRPr lang="nl-BE" sz="2000" b="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0" kern="1200" noProof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esperando</a:t>
                      </a:r>
                      <a:endParaRPr lang="de-DE" sz="2000" b="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kstvak 2"/>
          <p:cNvSpPr txBox="1"/>
          <p:nvPr/>
        </p:nvSpPr>
        <p:spPr>
          <a:xfrm>
            <a:off x="5359424" y="4199199"/>
            <a:ext cx="1923091" cy="44627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fr-FR" sz="2000" dirty="0">
                <a:solidFill>
                  <a:prstClr val="black"/>
                </a:solidFill>
                <a:ea typeface="Calibri"/>
                <a:cs typeface="Times New Roman"/>
              </a:rPr>
              <a:t>62c = </a:t>
            </a:r>
            <a:r>
              <a:rPr lang="de-DE" sz="2000" b="1" dirty="0" err="1">
                <a:solidFill>
                  <a:srgbClr val="00B050"/>
                </a:solidFill>
              </a:rPr>
              <a:t>esperando</a:t>
            </a:r>
            <a:endParaRPr lang="nl-BE" sz="2400" b="1" dirty="0">
              <a:solidFill>
                <a:srgbClr val="00B050"/>
              </a:solidFill>
              <a:ea typeface="Calibri"/>
              <a:cs typeface="Times New Roman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4833257" y="-191634"/>
            <a:ext cx="2772227" cy="207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DEF9EF"/>
                </a:solidFill>
                <a:latin typeface="Edmondsans Bold" panose="02000000000000000000" pitchFamily="50" charset="0"/>
              </a:rPr>
              <a:t>S63</a:t>
            </a:r>
            <a:endParaRPr lang="nl-BE" dirty="0">
              <a:solidFill>
                <a:srgbClr val="DEF9EF"/>
              </a:solidFill>
              <a:latin typeface="Edmondsans Bold" panose="02000000000000000000" pitchFamily="50" charset="0"/>
            </a:endParaRP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0712737"/>
              </p:ext>
            </p:extLst>
          </p:nvPr>
        </p:nvGraphicFramePr>
        <p:xfrm>
          <a:off x="2094384" y="2350182"/>
          <a:ext cx="8003232" cy="150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25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nl-BE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iets aan iemand </a:t>
                      </a:r>
                      <a:r>
                        <a:rPr lang="nl-BE" sz="2000" b="1" u="sng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vragen</a:t>
                      </a:r>
                      <a:r>
                        <a:rPr lang="nl-BE" sz="20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BE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(neutraal)</a:t>
                      </a:r>
                      <a:endParaRPr lang="nl-BE"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4CA48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</a:t>
                      </a:r>
                      <a:endParaRPr lang="nl-BE" sz="2000" b="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b="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solicitar</a:t>
                      </a:r>
                      <a:endParaRPr lang="nl-BE" sz="2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algo</a:t>
                      </a:r>
                      <a:r>
                        <a:rPr lang="de-DE" sz="2000" b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de-DE" sz="2000" b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alguien</a:t>
                      </a:r>
                      <a:endParaRPr lang="nl-BE" sz="20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</a:t>
                      </a:r>
                      <a:endParaRPr lang="nl-BE" sz="2000" b="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b="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demandar</a:t>
                      </a:r>
                      <a:endParaRPr lang="nl-BE" sz="2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</a:t>
                      </a:r>
                      <a:endParaRPr lang="nl-BE" sz="2000" b="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b="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suplicar</a:t>
                      </a:r>
                      <a:endParaRPr lang="nl-BE" sz="2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kstvak 2"/>
          <p:cNvSpPr txBox="1"/>
          <p:nvPr/>
        </p:nvSpPr>
        <p:spPr>
          <a:xfrm>
            <a:off x="5241887" y="4325214"/>
            <a:ext cx="1708225" cy="44627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fr-FR" sz="2000" dirty="0">
                <a:solidFill>
                  <a:prstClr val="black"/>
                </a:solidFill>
                <a:ea typeface="Calibri"/>
                <a:cs typeface="Times New Roman"/>
              </a:rPr>
              <a:t> 63a = </a:t>
            </a:r>
            <a:r>
              <a:rPr lang="fr-FR" sz="2000" b="1" dirty="0" err="1">
                <a:solidFill>
                  <a:srgbClr val="00B050"/>
                </a:solidFill>
                <a:ea typeface="Calibri"/>
                <a:cs typeface="Times New Roman"/>
              </a:rPr>
              <a:t>solicitar</a:t>
            </a:r>
            <a:endParaRPr lang="nl-BE" sz="2000" b="1" dirty="0">
              <a:solidFill>
                <a:srgbClr val="00B05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4833257" y="-191634"/>
            <a:ext cx="2772227" cy="207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99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DEF9EF"/>
                </a:solidFill>
                <a:latin typeface="Edmondsans Bold" panose="02000000000000000000" pitchFamily="50" charset="0"/>
              </a:rPr>
              <a:t>S64</a:t>
            </a:r>
            <a:endParaRPr lang="nl-BE" dirty="0">
              <a:solidFill>
                <a:srgbClr val="DEF9EF"/>
              </a:solidFill>
              <a:latin typeface="Edmondsans Bold" panose="02000000000000000000" pitchFamily="50" charset="0"/>
            </a:endParaRP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6314978"/>
              </p:ext>
            </p:extLst>
          </p:nvPr>
        </p:nvGraphicFramePr>
        <p:xfrm>
          <a:off x="2217754" y="2350182"/>
          <a:ext cx="8003232" cy="150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2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r>
                        <a:rPr lang="nl-BE" sz="2000" b="1" u="sng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delen in de winst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4CA48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</a:t>
                      </a:r>
                      <a:endParaRPr lang="nl-BE" sz="2000" b="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b="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participar</a:t>
                      </a:r>
                      <a:r>
                        <a:rPr lang="nl-BE" sz="20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en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el </a:t>
                      </a:r>
                      <a:r>
                        <a:rPr lang="nl-BE" sz="20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beneficio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</a:t>
                      </a:r>
                      <a:endParaRPr lang="nl-BE" sz="2000" b="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divisar</a:t>
                      </a:r>
                      <a:endParaRPr lang="nl-BE" sz="2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</a:t>
                      </a:r>
                      <a:endParaRPr lang="nl-BE" sz="2000" b="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b="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condividir</a:t>
                      </a:r>
                      <a:endParaRPr lang="nl-BE" sz="20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kstvak 2"/>
          <p:cNvSpPr txBox="1"/>
          <p:nvPr/>
        </p:nvSpPr>
        <p:spPr>
          <a:xfrm>
            <a:off x="5105924" y="4345210"/>
            <a:ext cx="2226892" cy="44627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fr-FR" sz="2000" dirty="0">
                <a:solidFill>
                  <a:prstClr val="black"/>
                </a:solidFill>
                <a:ea typeface="Calibri"/>
                <a:cs typeface="Times New Roman"/>
              </a:rPr>
              <a:t> 64a = </a:t>
            </a:r>
            <a:r>
              <a:rPr lang="de-DE" sz="2000" b="1" dirty="0" err="1">
                <a:solidFill>
                  <a:srgbClr val="00B050"/>
                </a:solidFill>
              </a:rPr>
              <a:t>participar</a:t>
            </a:r>
            <a:r>
              <a:rPr lang="de-DE" sz="2000" b="1" dirty="0">
                <a:solidFill>
                  <a:srgbClr val="00B050"/>
                </a:solidFill>
              </a:rPr>
              <a:t> en</a:t>
            </a:r>
            <a:endParaRPr lang="nl-BE" sz="2400" b="1" dirty="0">
              <a:solidFill>
                <a:srgbClr val="00B050"/>
              </a:solidFill>
              <a:ea typeface="Calibri"/>
              <a:cs typeface="Times New Roman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4833257" y="-191634"/>
            <a:ext cx="2772227" cy="207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15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DEF9EF"/>
                </a:solidFill>
                <a:latin typeface="Edmondsans Bold" panose="02000000000000000000" pitchFamily="50" charset="0"/>
              </a:rPr>
              <a:t>S65</a:t>
            </a:r>
            <a:endParaRPr lang="nl-BE" dirty="0">
              <a:solidFill>
                <a:srgbClr val="DEF9EF"/>
              </a:solidFill>
              <a:latin typeface="Edmondsans Bold" panose="02000000000000000000" pitchFamily="50" charset="0"/>
            </a:endParaRP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6670839"/>
              </p:ext>
            </p:extLst>
          </p:nvPr>
        </p:nvGraphicFramePr>
        <p:xfrm>
          <a:off x="1981199" y="2350182"/>
          <a:ext cx="8229601" cy="187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7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0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843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066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nl-BE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Het</a:t>
                      </a:r>
                      <a:r>
                        <a:rPr lang="nl-BE" sz="2000" b="1" kern="12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aantal </a:t>
                      </a:r>
                      <a:r>
                        <a:rPr lang="nl-BE" sz="2000" b="1" u="sng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 verdubbeld. 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</a:t>
                      </a:r>
                      <a:r>
                        <a:rPr lang="de-DE" sz="20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200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número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</a:t>
                      </a:r>
                      <a:r>
                        <a:rPr lang="de-DE" sz="20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ha </a:t>
                      </a:r>
                      <a:r>
                        <a:rPr lang="de-DE" sz="200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aumentado</a:t>
                      </a:r>
                      <a:r>
                        <a:rPr lang="de-DE" sz="20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nl-BE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4CA4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se</a:t>
                      </a:r>
                      <a:r>
                        <a:rPr lang="nl-BE" sz="20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ha </a:t>
                      </a:r>
                      <a:r>
                        <a:rPr lang="nl-BE" sz="2000" baseline="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doblado</a:t>
                      </a:r>
                      <a:r>
                        <a:rPr lang="nl-BE" sz="20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4CA4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ha </a:t>
                      </a:r>
                      <a:r>
                        <a:rPr lang="de-DE" sz="2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duplicado</a:t>
                      </a:r>
                      <a:r>
                        <a:rPr lang="de-DE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4CA4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</a:t>
                      </a:r>
                      <a:r>
                        <a:rPr lang="de-DE" sz="20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ha </a:t>
                      </a:r>
                      <a:r>
                        <a:rPr lang="de-DE" sz="200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incrementado</a:t>
                      </a:r>
                      <a:r>
                        <a:rPr lang="de-DE" sz="20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de-DE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4CA4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kstvak 2"/>
          <p:cNvSpPr txBox="1"/>
          <p:nvPr/>
        </p:nvSpPr>
        <p:spPr>
          <a:xfrm>
            <a:off x="4962391" y="4696054"/>
            <a:ext cx="2513958" cy="44627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fr-FR" sz="2000" dirty="0">
                <a:solidFill>
                  <a:prstClr val="black"/>
                </a:solidFill>
                <a:ea typeface="Calibri"/>
                <a:cs typeface="Times New Roman"/>
              </a:rPr>
              <a:t> 65c = </a:t>
            </a:r>
            <a:r>
              <a:rPr lang="de-DE" sz="2000" b="1" dirty="0">
                <a:solidFill>
                  <a:srgbClr val="00B050"/>
                </a:solidFill>
              </a:rPr>
              <a:t>se ha </a:t>
            </a:r>
            <a:r>
              <a:rPr lang="de-DE" sz="2000" b="1" dirty="0" err="1">
                <a:solidFill>
                  <a:srgbClr val="00B050"/>
                </a:solidFill>
              </a:rPr>
              <a:t>duplicado</a:t>
            </a:r>
            <a:endParaRPr lang="nl-BE" sz="2400" b="1" dirty="0">
              <a:solidFill>
                <a:srgbClr val="00B050"/>
              </a:solidFill>
              <a:ea typeface="Calibri"/>
              <a:cs typeface="Times New Roman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4833257" y="-191634"/>
            <a:ext cx="2772227" cy="207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06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DEF9EF"/>
                </a:solidFill>
                <a:latin typeface="Edmondsans Bold" panose="02000000000000000000" pitchFamily="50" charset="0"/>
              </a:rPr>
              <a:t>S66</a:t>
            </a:r>
            <a:endParaRPr lang="nl-BE" dirty="0">
              <a:solidFill>
                <a:srgbClr val="DEF9EF"/>
              </a:solidFill>
              <a:latin typeface="Edmondsans Bold" panose="02000000000000000000" pitchFamily="50" charset="0"/>
            </a:endParaRP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364347"/>
              </p:ext>
            </p:extLst>
          </p:nvPr>
        </p:nvGraphicFramePr>
        <p:xfrm>
          <a:off x="2217754" y="2350182"/>
          <a:ext cx="8003232" cy="187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2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nl-BE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Mijn grootvader </a:t>
                      </a:r>
                      <a:r>
                        <a:rPr lang="nl-BE" sz="2000" b="1" u="sng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hoort</a:t>
                      </a:r>
                      <a:r>
                        <a:rPr lang="nl-BE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mij niet zo goed. </a:t>
                      </a:r>
                      <a:endParaRPr lang="nl-BE" sz="2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</a:t>
                      </a:r>
                      <a:r>
                        <a:rPr lang="de-DE" sz="18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abuelo</a:t>
                      </a:r>
                      <a:r>
                        <a:rPr lang="de-DE" sz="18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r>
                        <a:rPr lang="de-DE" sz="18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entiende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muy</a:t>
                      </a:r>
                      <a:r>
                        <a:rPr lang="de-DE" sz="18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bien</a:t>
                      </a:r>
                      <a:r>
                        <a:rPr lang="de-DE" sz="18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percibe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atiende</a:t>
                      </a:r>
                      <a:r>
                        <a:rPr lang="nl-BE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oye</a:t>
                      </a:r>
                      <a:r>
                        <a:rPr lang="nl-BE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kstvak 2"/>
          <p:cNvSpPr txBox="1"/>
          <p:nvPr/>
        </p:nvSpPr>
        <p:spPr>
          <a:xfrm>
            <a:off x="5586600" y="4696054"/>
            <a:ext cx="1265539" cy="44627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fr-FR" sz="2000" dirty="0">
                <a:solidFill>
                  <a:prstClr val="black"/>
                </a:solidFill>
                <a:ea typeface="Calibri"/>
                <a:cs typeface="Times New Roman"/>
              </a:rPr>
              <a:t> 66d = </a:t>
            </a:r>
            <a:r>
              <a:rPr lang="de-DE" sz="2000" b="1" dirty="0" err="1">
                <a:solidFill>
                  <a:srgbClr val="00B050"/>
                </a:solidFill>
              </a:rPr>
              <a:t>oye</a:t>
            </a:r>
            <a:endParaRPr lang="nl-BE" sz="2000" b="1" dirty="0">
              <a:solidFill>
                <a:srgbClr val="00B050"/>
              </a:solidFill>
              <a:ea typeface="Calibri"/>
              <a:cs typeface="Times New Roman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4833257" y="-191634"/>
            <a:ext cx="2772227" cy="207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59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DEF9EF"/>
                </a:solidFill>
                <a:latin typeface="Edmondsans Bold" panose="02000000000000000000" pitchFamily="50" charset="0"/>
              </a:rPr>
              <a:t>S67</a:t>
            </a:r>
            <a:endParaRPr lang="nl-BE" dirty="0">
              <a:solidFill>
                <a:srgbClr val="DEF9EF"/>
              </a:solidFill>
              <a:latin typeface="Edmondsans Bold" panose="02000000000000000000" pitchFamily="50" charset="0"/>
            </a:endParaRP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2135882"/>
              </p:ext>
            </p:extLst>
          </p:nvPr>
        </p:nvGraphicFramePr>
        <p:xfrm>
          <a:off x="2217754" y="2392593"/>
          <a:ext cx="8003232" cy="150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05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78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86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60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nl-BE" sz="2000" dirty="0">
                          <a:solidFill>
                            <a:schemeClr val="bg1"/>
                          </a:solidFill>
                          <a:latin typeface="+mn-lt"/>
                        </a:rPr>
                        <a:t>Miguel heeft moeilijkheden </a:t>
                      </a:r>
                      <a:r>
                        <a:rPr lang="nl-BE" sz="2000" b="1" u="sng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om zich uit te drukken.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Miguel </a:t>
                      </a:r>
                      <a:r>
                        <a:rPr lang="nl-BE" sz="20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tiene</a:t>
                      </a:r>
                      <a:r>
                        <a:rPr lang="nl-BE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nl-BE" sz="20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dificultades</a:t>
                      </a:r>
                      <a:r>
                        <a:rPr lang="nl-BE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para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exprimirse</a:t>
                      </a:r>
                      <a:endParaRPr lang="nl-BE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4CA4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formularse</a:t>
                      </a:r>
                      <a:endParaRPr lang="nl-BE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expresarse</a:t>
                      </a:r>
                      <a:endParaRPr lang="nl-BE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kstvak 2"/>
          <p:cNvSpPr txBox="1"/>
          <p:nvPr/>
        </p:nvSpPr>
        <p:spPr>
          <a:xfrm>
            <a:off x="5325613" y="4410036"/>
            <a:ext cx="2005229" cy="4462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fr-FR" sz="2000" dirty="0">
                <a:solidFill>
                  <a:prstClr val="black"/>
                </a:solidFill>
                <a:ea typeface="Calibri"/>
                <a:cs typeface="Times New Roman"/>
              </a:rPr>
              <a:t> 67c = </a:t>
            </a:r>
            <a:r>
              <a:rPr lang="de-DE" sz="2000" b="1" dirty="0" err="1">
                <a:solidFill>
                  <a:srgbClr val="00B050"/>
                </a:solidFill>
                <a:ea typeface="Calibri"/>
                <a:cs typeface="Times New Roman" panose="02020603050405020304" pitchFamily="18" charset="0"/>
              </a:rPr>
              <a:t>expresarse</a:t>
            </a:r>
            <a:endParaRPr lang="nl-BE" sz="2000" b="1" dirty="0">
              <a:solidFill>
                <a:srgbClr val="00B05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4833257" y="-191634"/>
            <a:ext cx="2772227" cy="207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56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DEF9EF"/>
                </a:solidFill>
                <a:latin typeface="Edmondsans Bold" panose="02000000000000000000" pitchFamily="50" charset="0"/>
              </a:rPr>
              <a:t>S68</a:t>
            </a:r>
            <a:endParaRPr lang="nl-BE" dirty="0">
              <a:solidFill>
                <a:srgbClr val="DEF9EF"/>
              </a:solidFill>
              <a:latin typeface="Edmondsans Bold" panose="02000000000000000000" pitchFamily="50" charset="0"/>
            </a:endParaRP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9672676"/>
              </p:ext>
            </p:extLst>
          </p:nvPr>
        </p:nvGraphicFramePr>
        <p:xfrm>
          <a:off x="2104570" y="2350182"/>
          <a:ext cx="8229600" cy="187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86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107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nl-BE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 moet de knop </a:t>
                      </a:r>
                      <a:r>
                        <a:rPr lang="nl-BE" sz="2000" b="1" u="sng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indrukken</a:t>
                      </a:r>
                      <a:r>
                        <a:rPr lang="nl-BE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om de deur te openen.</a:t>
                      </a:r>
                      <a:endParaRPr lang="nl-BE" sz="20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 sz="20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Hay que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imprimir</a:t>
                      </a:r>
                      <a:endParaRPr lang="nl-BE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</a:t>
                      </a:r>
                      <a:r>
                        <a:rPr lang="de-DE" sz="20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200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botón</a:t>
                      </a:r>
                      <a:r>
                        <a:rPr lang="de-DE" sz="20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200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</a:t>
                      </a:r>
                      <a:r>
                        <a:rPr lang="de-DE" sz="20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200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abrir</a:t>
                      </a:r>
                      <a:r>
                        <a:rPr lang="de-DE" sz="20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la </a:t>
                      </a:r>
                      <a:r>
                        <a:rPr lang="de-DE" sz="200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puerta</a:t>
                      </a:r>
                      <a:r>
                        <a:rPr lang="de-DE" sz="20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4CA48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enfoscar</a:t>
                      </a:r>
                      <a:endParaRPr lang="nl-BE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4CA48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pulsar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4CA48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tapar</a:t>
                      </a:r>
                      <a:endParaRPr lang="nl-BE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kstvak 2"/>
          <p:cNvSpPr txBox="1"/>
          <p:nvPr/>
        </p:nvSpPr>
        <p:spPr>
          <a:xfrm>
            <a:off x="5462592" y="4696054"/>
            <a:ext cx="1513556" cy="4462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fr-FR" sz="2000" dirty="0">
                <a:solidFill>
                  <a:prstClr val="black"/>
                </a:solidFill>
                <a:ea typeface="Calibri"/>
                <a:cs typeface="Times New Roman"/>
              </a:rPr>
              <a:t> 68c = </a:t>
            </a:r>
            <a:r>
              <a:rPr lang="de-DE" sz="2000" b="1" dirty="0" err="1">
                <a:solidFill>
                  <a:srgbClr val="00B050"/>
                </a:solidFill>
                <a:ea typeface="Calibri"/>
                <a:cs typeface="Times New Roman" panose="02020603050405020304" pitchFamily="18" charset="0"/>
              </a:rPr>
              <a:t>pulsar</a:t>
            </a:r>
            <a:endParaRPr lang="nl-BE" sz="2000" b="1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4833257" y="-191634"/>
            <a:ext cx="2772227" cy="207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57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DEF9EF"/>
                </a:solidFill>
                <a:latin typeface="Edmondsans Bold" panose="02000000000000000000" pitchFamily="50" charset="0"/>
              </a:rPr>
              <a:t>S69</a:t>
            </a:r>
            <a:endParaRPr lang="nl-BE" dirty="0">
              <a:solidFill>
                <a:srgbClr val="DEF9EF"/>
              </a:solidFill>
              <a:latin typeface="Edmondsans Bold" panose="02000000000000000000" pitchFamily="50" charset="0"/>
            </a:endParaRP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3947781"/>
              </p:ext>
            </p:extLst>
          </p:nvPr>
        </p:nvGraphicFramePr>
        <p:xfrm>
          <a:off x="2217754" y="2350182"/>
          <a:ext cx="8003232" cy="187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05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nl-BE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Een dief</a:t>
                      </a:r>
                      <a:r>
                        <a:rPr lang="nl-BE" sz="2000" b="1" kern="12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BE" sz="2000" b="1" u="sng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heeft</a:t>
                      </a:r>
                      <a:r>
                        <a:rPr lang="nl-BE" sz="2000" b="1" kern="12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haar handtas </a:t>
                      </a:r>
                      <a:r>
                        <a:rPr lang="nl-BE" sz="2000" b="1" u="sng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gestolen.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</a:t>
                      </a:r>
                      <a:r>
                        <a:rPr lang="de-DE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2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ladrón</a:t>
                      </a:r>
                      <a:r>
                        <a:rPr lang="de-DE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</a:t>
                      </a:r>
                      <a:r>
                        <a:rPr lang="nl-BE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ha</a:t>
                      </a:r>
                      <a:r>
                        <a:rPr lang="nl-BE" sz="20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nl-BE" sz="2000" baseline="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volado</a:t>
                      </a:r>
                      <a:endParaRPr lang="nl-BE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su</a:t>
                      </a:r>
                      <a:r>
                        <a:rPr lang="nl-BE" sz="20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nl-BE" sz="2000" baseline="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bolso</a:t>
                      </a:r>
                      <a:r>
                        <a:rPr lang="nl-BE" sz="20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. 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</a:t>
                      </a:r>
                      <a:r>
                        <a:rPr lang="nl-BE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ha</a:t>
                      </a:r>
                      <a:r>
                        <a:rPr lang="nl-BE" sz="20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nl-BE" sz="2000" baseline="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robado</a:t>
                      </a:r>
                      <a:endParaRPr lang="nl-BE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</a:t>
                      </a:r>
                      <a:r>
                        <a:rPr lang="nl-BE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ha</a:t>
                      </a:r>
                      <a:r>
                        <a:rPr lang="nl-BE" sz="20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nl-BE" sz="2000" baseline="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derobado</a:t>
                      </a:r>
                      <a:endParaRPr lang="nl-BE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</a:t>
                      </a:r>
                      <a:r>
                        <a:rPr lang="nl-BE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ha</a:t>
                      </a:r>
                      <a:r>
                        <a:rPr lang="nl-BE" sz="20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nl-BE" sz="2000" baseline="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pirateado</a:t>
                      </a:r>
                      <a:endParaRPr lang="nl-BE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kstvak 2"/>
          <p:cNvSpPr txBox="1"/>
          <p:nvPr/>
        </p:nvSpPr>
        <p:spPr>
          <a:xfrm>
            <a:off x="5117174" y="4696054"/>
            <a:ext cx="1957652" cy="4462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fr-FR" sz="2000" dirty="0">
                <a:solidFill>
                  <a:prstClr val="black"/>
                </a:solidFill>
                <a:ea typeface="Calibri"/>
                <a:cs typeface="Times New Roman"/>
              </a:rPr>
              <a:t> 69a = </a:t>
            </a:r>
            <a:r>
              <a:rPr lang="de-DE" sz="2000" b="1" dirty="0">
                <a:solidFill>
                  <a:srgbClr val="00B050"/>
                </a:solidFill>
                <a:ea typeface="Calibri"/>
                <a:cs typeface="Times New Roman" panose="02020603050405020304" pitchFamily="18" charset="0"/>
              </a:rPr>
              <a:t>ha </a:t>
            </a:r>
            <a:r>
              <a:rPr lang="de-DE" sz="2000" b="1" dirty="0" err="1">
                <a:solidFill>
                  <a:srgbClr val="00B050"/>
                </a:solidFill>
                <a:ea typeface="Calibri"/>
                <a:cs typeface="Times New Roman" panose="02020603050405020304" pitchFamily="18" charset="0"/>
              </a:rPr>
              <a:t>robado</a:t>
            </a:r>
            <a:endParaRPr lang="nl-BE" sz="2000" b="1" dirty="0">
              <a:solidFill>
                <a:srgbClr val="00B05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4833257" y="-191634"/>
            <a:ext cx="2772227" cy="207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520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DEF9EF"/>
                </a:solidFill>
                <a:latin typeface="Edmondsans Bold" panose="02000000000000000000" pitchFamily="50" charset="0"/>
              </a:rPr>
              <a:t>S70</a:t>
            </a:r>
            <a:endParaRPr lang="nl-BE" dirty="0">
              <a:solidFill>
                <a:srgbClr val="DEF9EF"/>
              </a:solidFill>
              <a:latin typeface="Edmondsans Bold" panose="02000000000000000000" pitchFamily="50" charset="0"/>
            </a:endParaRPr>
          </a:p>
        </p:txBody>
      </p:sp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6252855"/>
              </p:ext>
            </p:extLst>
          </p:nvPr>
        </p:nvGraphicFramePr>
        <p:xfrm>
          <a:off x="2109742" y="2350182"/>
          <a:ext cx="8219256" cy="20124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34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315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6553">
                <a:tc gridSpan="4">
                  <a:txBody>
                    <a:bodyPr/>
                    <a:lstStyle/>
                    <a:p>
                      <a:pPr algn="l"/>
                      <a:r>
                        <a:rPr lang="nl-BE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Wie </a:t>
                      </a:r>
                      <a:r>
                        <a:rPr lang="nl-BE" sz="2000" b="1" u="sng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boter</a:t>
                      </a:r>
                      <a:r>
                        <a:rPr lang="nl-BE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op zijn hoofd heeft, moet niet in de zon lopen.</a:t>
                      </a:r>
                      <a:endParaRPr lang="nl-BE" sz="2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 sz="1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nl-BE" sz="2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4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dirty="0">
                          <a:latin typeface="+mn-lt"/>
                        </a:rPr>
                        <a:t>El que tiene la cabeza</a:t>
                      </a:r>
                      <a:endParaRPr lang="nl-BE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</a:rPr>
                        <a:t>a</a:t>
                      </a:r>
                      <a:endParaRPr lang="nl-BE" sz="20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2000" dirty="0">
                          <a:solidFill>
                            <a:schemeClr val="tx1"/>
                          </a:solidFill>
                          <a:latin typeface="+mn-lt"/>
                        </a:rPr>
                        <a:t>de</a:t>
                      </a:r>
                      <a:r>
                        <a:rPr lang="nl-BE" sz="20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nl-BE" sz="2000" baseline="0" dirty="0" err="1">
                          <a:solidFill>
                            <a:schemeClr val="tx1"/>
                          </a:solidFill>
                          <a:latin typeface="+mn-lt"/>
                        </a:rPr>
                        <a:t>grasa</a:t>
                      </a:r>
                      <a:endParaRPr lang="nl-BE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dirty="0">
                          <a:latin typeface="+mn-lt"/>
                        </a:rPr>
                        <a:t>no se meta a hornera.</a:t>
                      </a:r>
                      <a:endParaRPr lang="nl-BE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553">
                <a:tc>
                  <a:txBody>
                    <a:bodyPr/>
                    <a:lstStyle/>
                    <a:p>
                      <a:endParaRPr lang="nl-BE" sz="2000" dirty="0">
                        <a:latin typeface="+mn-lt"/>
                      </a:endParaRPr>
                    </a:p>
                  </a:txBody>
                  <a:tcPr>
                    <a:solidFill>
                      <a:srgbClr val="4CA4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</a:rPr>
                        <a:t>b</a:t>
                      </a:r>
                      <a:endParaRPr lang="nl-BE" sz="20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2000" dirty="0">
                          <a:solidFill>
                            <a:schemeClr val="tx1"/>
                          </a:solidFill>
                          <a:latin typeface="+mn-lt"/>
                        </a:rPr>
                        <a:t>de </a:t>
                      </a:r>
                      <a:r>
                        <a:rPr lang="nl-BE" sz="2000" dirty="0" err="1">
                          <a:solidFill>
                            <a:schemeClr val="tx1"/>
                          </a:solidFill>
                          <a:latin typeface="+mn-lt"/>
                        </a:rPr>
                        <a:t>mantequilla</a:t>
                      </a:r>
                      <a:endParaRPr lang="nl-BE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4CA4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553">
                <a:tc>
                  <a:txBody>
                    <a:bodyPr/>
                    <a:lstStyle/>
                    <a:p>
                      <a:endParaRPr lang="nl-BE" sz="2000" dirty="0">
                        <a:latin typeface="+mn-lt"/>
                      </a:endParaRPr>
                    </a:p>
                  </a:txBody>
                  <a:tcPr>
                    <a:solidFill>
                      <a:srgbClr val="4CA4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</a:rPr>
                        <a:t>c</a:t>
                      </a:r>
                      <a:endParaRPr lang="nl-BE" sz="20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/>
                        </a:rPr>
                        <a:t>de</a:t>
                      </a:r>
                      <a:r>
                        <a:rPr lang="fr-FR" sz="20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/>
                        </a:rPr>
                        <a:t> </a:t>
                      </a:r>
                      <a:r>
                        <a:rPr lang="fr-FR" sz="200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/>
                        </a:rPr>
                        <a:t>burro</a:t>
                      </a:r>
                      <a:endParaRPr lang="nl-BE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4CA4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6553">
                <a:tc>
                  <a:txBody>
                    <a:bodyPr/>
                    <a:lstStyle/>
                    <a:p>
                      <a:endParaRPr lang="nl-BE" sz="2000" dirty="0">
                        <a:latin typeface="+mn-lt"/>
                      </a:endParaRPr>
                    </a:p>
                  </a:txBody>
                  <a:tcPr>
                    <a:solidFill>
                      <a:srgbClr val="4CA4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2000" dirty="0">
                          <a:latin typeface="+mn-lt"/>
                        </a:rPr>
                        <a:t>de </a:t>
                      </a:r>
                      <a:r>
                        <a:rPr lang="nl-BE" sz="2000" dirty="0" err="1">
                          <a:latin typeface="+mn-lt"/>
                        </a:rPr>
                        <a:t>cera</a:t>
                      </a:r>
                      <a:endParaRPr lang="nl-BE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4CA4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kstvak 3"/>
          <p:cNvSpPr txBox="1"/>
          <p:nvPr/>
        </p:nvSpPr>
        <p:spPr>
          <a:xfrm>
            <a:off x="5268305" y="4858973"/>
            <a:ext cx="1655390" cy="4462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fr-FR" sz="2000" dirty="0">
                <a:solidFill>
                  <a:prstClr val="black"/>
                </a:solidFill>
                <a:ea typeface="Calibri"/>
                <a:cs typeface="Times New Roman"/>
              </a:rPr>
              <a:t> 70d = </a:t>
            </a:r>
            <a:r>
              <a:rPr lang="de-DE" sz="2000" b="1" dirty="0">
                <a:solidFill>
                  <a:srgbClr val="00B050"/>
                </a:solidFill>
                <a:ea typeface="Calibri"/>
                <a:cs typeface="Times New Roman" panose="02020603050405020304" pitchFamily="18" charset="0"/>
              </a:rPr>
              <a:t>de </a:t>
            </a:r>
            <a:r>
              <a:rPr lang="de-DE" sz="2000" b="1" dirty="0" err="1">
                <a:solidFill>
                  <a:srgbClr val="00B050"/>
                </a:solidFill>
                <a:ea typeface="Calibri"/>
                <a:cs typeface="Times New Roman" panose="02020603050405020304" pitchFamily="18" charset="0"/>
              </a:rPr>
              <a:t>cera</a:t>
            </a:r>
            <a:endParaRPr lang="nl-BE" sz="2000" b="1" dirty="0">
              <a:solidFill>
                <a:srgbClr val="00B05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4833257" y="-191634"/>
            <a:ext cx="2772227" cy="207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14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DEF9EF"/>
                </a:solidFill>
                <a:latin typeface="Edmondsans Bold" panose="02000000000000000000" pitchFamily="50" charset="0"/>
              </a:rPr>
              <a:t>S71</a:t>
            </a:r>
            <a:endParaRPr lang="nl-BE" dirty="0">
              <a:solidFill>
                <a:srgbClr val="DEF9EF"/>
              </a:solidFill>
              <a:latin typeface="Edmondsans Bold" panose="02000000000000000000" pitchFamily="50" charset="0"/>
            </a:endParaRPr>
          </a:p>
        </p:txBody>
      </p:sp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0766378"/>
              </p:ext>
            </p:extLst>
          </p:nvPr>
        </p:nvGraphicFramePr>
        <p:xfrm>
          <a:off x="2073739" y="2355210"/>
          <a:ext cx="8291262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8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507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nl-BE" sz="2000" dirty="0"/>
                        <a:t>Mijn buren </a:t>
                      </a:r>
                      <a:r>
                        <a:rPr lang="nl-BE" sz="2000" dirty="0">
                          <a:solidFill>
                            <a:schemeClr val="bg1"/>
                          </a:solidFill>
                        </a:rPr>
                        <a:t>sluiten hun poort</a:t>
                      </a:r>
                      <a:r>
                        <a:rPr lang="nl-BE" sz="2000" baseline="0" dirty="0">
                          <a:solidFill>
                            <a:schemeClr val="bg1"/>
                          </a:solidFill>
                        </a:rPr>
                        <a:t> altijd met</a:t>
                      </a:r>
                      <a:r>
                        <a:rPr lang="nl-BE" sz="2000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l-BE" sz="2000" b="1" u="sng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een hangslot.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 sz="1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000" dirty="0">
                          <a:effectLst/>
                          <a:latin typeface="+mn-lt"/>
                          <a:cs typeface="Times New Roman"/>
                        </a:rPr>
                        <a:t>Mis </a:t>
                      </a:r>
                      <a:r>
                        <a:rPr lang="fr-FR" sz="2000" dirty="0" err="1">
                          <a:effectLst/>
                          <a:latin typeface="+mn-lt"/>
                          <a:cs typeface="Times New Roman"/>
                        </a:rPr>
                        <a:t>vecinos</a:t>
                      </a:r>
                      <a:r>
                        <a:rPr lang="fr-FR" sz="2000" dirty="0">
                          <a:effectLst/>
                          <a:latin typeface="+mn-lt"/>
                          <a:cs typeface="Times New Roman"/>
                        </a:rPr>
                        <a:t> </a:t>
                      </a:r>
                      <a:r>
                        <a:rPr lang="fr-FR" sz="2000" dirty="0" err="1">
                          <a:effectLst/>
                          <a:latin typeface="+mn-lt"/>
                          <a:cs typeface="Times New Roman"/>
                        </a:rPr>
                        <a:t>siempre</a:t>
                      </a:r>
                      <a:r>
                        <a:rPr lang="fr-FR" sz="2000" dirty="0">
                          <a:effectLst/>
                          <a:latin typeface="+mn-lt"/>
                          <a:cs typeface="Times New Roman"/>
                        </a:rPr>
                        <a:t> </a:t>
                      </a:r>
                      <a:r>
                        <a:rPr lang="fr-FR" sz="2000" dirty="0" err="1">
                          <a:effectLst/>
                          <a:latin typeface="+mn-lt"/>
                          <a:cs typeface="Times New Roman"/>
                        </a:rPr>
                        <a:t>cierran</a:t>
                      </a:r>
                      <a:r>
                        <a:rPr lang="fr-FR" sz="2000" dirty="0">
                          <a:effectLst/>
                          <a:latin typeface="+mn-lt"/>
                          <a:cs typeface="Times New Roman"/>
                        </a:rPr>
                        <a:t> la </a:t>
                      </a:r>
                      <a:r>
                        <a:rPr lang="fr-FR" sz="2000" dirty="0" err="1">
                          <a:effectLst/>
                          <a:latin typeface="+mn-lt"/>
                          <a:cs typeface="Times New Roman"/>
                        </a:rPr>
                        <a:t>puerta</a:t>
                      </a:r>
                      <a:r>
                        <a:rPr lang="fr-FR" sz="2000" dirty="0">
                          <a:effectLst/>
                          <a:latin typeface="+mn-lt"/>
                          <a:cs typeface="Times New Roman"/>
                        </a:rPr>
                        <a:t> con</a:t>
                      </a:r>
                      <a:r>
                        <a:rPr lang="fr-FR" sz="2000" baseline="0" dirty="0">
                          <a:effectLst/>
                          <a:latin typeface="+mn-lt"/>
                          <a:cs typeface="Times New Roman"/>
                        </a:rPr>
                        <a:t> </a:t>
                      </a:r>
                      <a:endParaRPr lang="nl-B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a</a:t>
                      </a:r>
                      <a:endParaRPr lang="nl-BE" sz="2000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/>
                        </a:rPr>
                        <a:t>un </a:t>
                      </a:r>
                      <a:r>
                        <a:rPr lang="fr-FR" sz="20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/>
                        </a:rPr>
                        <a:t>candado</a:t>
                      </a: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/>
                        </a:rPr>
                        <a:t>.</a:t>
                      </a:r>
                      <a:endParaRPr lang="nl-BE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BE" sz="2000" dirty="0"/>
                    </a:p>
                  </a:txBody>
                  <a:tcPr>
                    <a:solidFill>
                      <a:srgbClr val="4CA4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b</a:t>
                      </a:r>
                      <a:endParaRPr lang="nl-BE" sz="2000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2000" dirty="0" err="1">
                          <a:solidFill>
                            <a:schemeClr val="tx1"/>
                          </a:solidFill>
                        </a:rPr>
                        <a:t>una</a:t>
                      </a:r>
                      <a:r>
                        <a:rPr lang="nl-BE" sz="20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BE" sz="2000" baseline="0" dirty="0" err="1">
                          <a:solidFill>
                            <a:schemeClr val="tx1"/>
                          </a:solidFill>
                        </a:rPr>
                        <a:t>cadena</a:t>
                      </a:r>
                      <a:r>
                        <a:rPr lang="nl-BE" sz="2000" baseline="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nl-BE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BE" sz="2000" dirty="0"/>
                    </a:p>
                  </a:txBody>
                  <a:tcPr>
                    <a:solidFill>
                      <a:srgbClr val="4CA4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</a:t>
                      </a:r>
                      <a:endParaRPr lang="nl-BE" sz="2000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2000" dirty="0" err="1">
                          <a:solidFill>
                            <a:schemeClr val="tx1"/>
                          </a:solidFill>
                        </a:rPr>
                        <a:t>una</a:t>
                      </a:r>
                      <a:r>
                        <a:rPr lang="nl-BE" sz="20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BE" sz="2000" baseline="0" dirty="0" err="1">
                          <a:solidFill>
                            <a:schemeClr val="tx1"/>
                          </a:solidFill>
                        </a:rPr>
                        <a:t>cerradura</a:t>
                      </a:r>
                      <a:r>
                        <a:rPr lang="nl-BE" sz="2000" baseline="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nl-BE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kstvak 3"/>
          <p:cNvSpPr txBox="1"/>
          <p:nvPr/>
        </p:nvSpPr>
        <p:spPr>
          <a:xfrm>
            <a:off x="5039396" y="4431466"/>
            <a:ext cx="2113207" cy="4462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fr-FR" sz="2000" dirty="0">
                <a:solidFill>
                  <a:prstClr val="black"/>
                </a:solidFill>
                <a:ea typeface="Calibri"/>
                <a:cs typeface="Times New Roman"/>
              </a:rPr>
              <a:t> 71a = </a:t>
            </a:r>
            <a:r>
              <a:rPr lang="de-DE" sz="2000" b="1" dirty="0" err="1">
                <a:solidFill>
                  <a:srgbClr val="00B050"/>
                </a:solidFill>
                <a:ea typeface="Calibri"/>
                <a:cs typeface="Times New Roman" panose="02020603050405020304" pitchFamily="18" charset="0"/>
              </a:rPr>
              <a:t>un</a:t>
            </a:r>
            <a:r>
              <a:rPr lang="de-DE" sz="2000" b="1" dirty="0">
                <a:solidFill>
                  <a:srgbClr val="00B050"/>
                </a:solidFill>
                <a:ea typeface="Calibri"/>
                <a:cs typeface="Times New Roman" panose="02020603050405020304" pitchFamily="18" charset="0"/>
              </a:rPr>
              <a:t> </a:t>
            </a:r>
            <a:r>
              <a:rPr lang="de-DE" sz="2000" b="1" dirty="0" err="1">
                <a:solidFill>
                  <a:srgbClr val="00B050"/>
                </a:solidFill>
                <a:ea typeface="Calibri"/>
                <a:cs typeface="Times New Roman" panose="02020603050405020304" pitchFamily="18" charset="0"/>
              </a:rPr>
              <a:t>candado</a:t>
            </a:r>
            <a:endParaRPr lang="nl-BE" sz="2000" b="1" dirty="0">
              <a:solidFill>
                <a:srgbClr val="00B05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4833257" y="-191634"/>
            <a:ext cx="2772227" cy="207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7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DEF9EF"/>
                </a:solidFill>
                <a:latin typeface="Edmondsans Bold" panose="02000000000000000000" pitchFamily="50" charset="0"/>
              </a:rPr>
              <a:t>F13</a:t>
            </a:r>
            <a:endParaRPr lang="nl-BE" dirty="0">
              <a:solidFill>
                <a:srgbClr val="DEF9EF"/>
              </a:solidFill>
              <a:latin typeface="Edmondsans Bold" panose="02000000000000000000" pitchFamily="50" charset="0"/>
            </a:endParaRP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9495879"/>
              </p:ext>
            </p:extLst>
          </p:nvPr>
        </p:nvGraphicFramePr>
        <p:xfrm>
          <a:off x="2217754" y="2350182"/>
          <a:ext cx="8003232" cy="150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66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563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nl-BE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Zijn beste</a:t>
                      </a:r>
                      <a:r>
                        <a:rPr lang="nl-BE" sz="2000" b="1" kern="12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vriend </a:t>
                      </a:r>
                      <a:r>
                        <a:rPr lang="nl-BE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was een </a:t>
                      </a:r>
                      <a:r>
                        <a:rPr lang="nl-BE" sz="2000" b="1" u="sng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alcoholist.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Son meilleur</a:t>
                      </a:r>
                      <a:r>
                        <a:rPr lang="fr-FR" sz="20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ami</a:t>
                      </a: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était un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alcoolique.</a:t>
                      </a:r>
                      <a:endParaRPr lang="nl-BE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4CA4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alcoholiste</a:t>
                      </a: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alcoolisé.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4833257" y="-191634"/>
            <a:ext cx="2772227" cy="207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85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DEF9EF"/>
                </a:solidFill>
                <a:latin typeface="Edmondsans Bold" panose="02000000000000000000" pitchFamily="50" charset="0"/>
              </a:rPr>
              <a:t>S72</a:t>
            </a:r>
            <a:endParaRPr lang="nl-BE" dirty="0">
              <a:solidFill>
                <a:srgbClr val="DEF9EF"/>
              </a:solidFill>
              <a:latin typeface="Edmondsans Bold" panose="02000000000000000000" pitchFamily="50" charset="0"/>
            </a:endParaRP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1643719"/>
              </p:ext>
            </p:extLst>
          </p:nvPr>
        </p:nvGraphicFramePr>
        <p:xfrm>
          <a:off x="2358572" y="2350182"/>
          <a:ext cx="8003232" cy="150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2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nl-BE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een</a:t>
                      </a:r>
                      <a:r>
                        <a:rPr lang="nl-BE" sz="2000" b="1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gebroken vaas </a:t>
                      </a:r>
                      <a:r>
                        <a:rPr lang="nl-BE" sz="2000" b="1" u="sng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lijmen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4CA48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</a:t>
                      </a:r>
                      <a:endParaRPr lang="nl-BE" sz="2000" b="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b="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soldar</a:t>
                      </a:r>
                      <a:endParaRPr lang="nl-BE" sz="20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000" noProof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un</a:t>
                      </a:r>
                      <a:r>
                        <a:rPr lang="es-ES_tradnl" sz="2000" baseline="0" noProof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jarrón roto</a:t>
                      </a:r>
                      <a:endParaRPr lang="es-ES_tradnl" sz="2000" noProof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</a:t>
                      </a:r>
                      <a:endParaRPr lang="nl-BE" sz="2000" b="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pegar</a:t>
                      </a:r>
                      <a:endParaRPr lang="nl-BE" sz="2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</a:t>
                      </a:r>
                      <a:endParaRPr lang="nl-BE" sz="2000" b="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b="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collar</a:t>
                      </a:r>
                      <a:endParaRPr lang="nl-BE" sz="20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kstvak 2"/>
          <p:cNvSpPr txBox="1"/>
          <p:nvPr/>
        </p:nvSpPr>
        <p:spPr>
          <a:xfrm>
            <a:off x="5354226" y="4325214"/>
            <a:ext cx="1483548" cy="44627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fr-FR" sz="2000" dirty="0">
                <a:solidFill>
                  <a:prstClr val="black"/>
                </a:solidFill>
                <a:ea typeface="Calibri"/>
                <a:cs typeface="Times New Roman"/>
              </a:rPr>
              <a:t> 72b = </a:t>
            </a:r>
            <a:r>
              <a:rPr lang="de-DE" sz="2000" b="1" dirty="0" err="1">
                <a:solidFill>
                  <a:srgbClr val="00B050"/>
                </a:solidFill>
              </a:rPr>
              <a:t>pegar</a:t>
            </a:r>
            <a:endParaRPr lang="nl-BE" sz="2400" b="1" dirty="0">
              <a:solidFill>
                <a:srgbClr val="00B050"/>
              </a:solidFill>
              <a:ea typeface="Calibri"/>
              <a:cs typeface="Times New Roman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4833257" y="-191634"/>
            <a:ext cx="2772227" cy="207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920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DEF9EF"/>
                </a:solidFill>
                <a:latin typeface="Edmondsans Bold" panose="02000000000000000000" pitchFamily="50" charset="0"/>
              </a:rPr>
              <a:t>S73</a:t>
            </a:r>
            <a:endParaRPr lang="nl-BE" dirty="0">
              <a:solidFill>
                <a:srgbClr val="DEF9EF"/>
              </a:solidFill>
              <a:latin typeface="Edmondsans Bold" panose="02000000000000000000" pitchFamily="50" charset="0"/>
            </a:endParaRP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6579334"/>
              </p:ext>
            </p:extLst>
          </p:nvPr>
        </p:nvGraphicFramePr>
        <p:xfrm>
          <a:off x="2361770" y="2350182"/>
          <a:ext cx="7715200" cy="150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8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1811">
                <a:tc gridSpan="4">
                  <a:txBody>
                    <a:bodyPr/>
                    <a:lstStyle/>
                    <a:p>
                      <a:r>
                        <a:rPr lang="nl-BE" sz="2000" b="1" u="sng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een</a:t>
                      </a:r>
                      <a:r>
                        <a:rPr lang="nl-BE" sz="2000" b="1" u="sng" kern="12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advertentie </a:t>
                      </a:r>
                      <a:r>
                        <a:rPr lang="nl-BE" sz="2000" b="1" kern="12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de krant plaatsen</a:t>
                      </a:r>
                      <a:endParaRPr lang="nl-BE" sz="2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 sz="2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publicar</a:t>
                      </a:r>
                      <a:r>
                        <a:rPr lang="nl-BE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</a:t>
                      </a:r>
                      <a:r>
                        <a:rPr lang="nl-BE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nl-BE" sz="20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reclamo</a:t>
                      </a:r>
                      <a:endParaRPr lang="nl-BE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en</a:t>
                      </a:r>
                      <a:r>
                        <a:rPr lang="nl-BE" sz="20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el </a:t>
                      </a:r>
                      <a:r>
                        <a:rPr lang="nl-BE" sz="2000" baseline="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periódico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4CA48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</a:t>
                      </a:r>
                      <a:r>
                        <a:rPr lang="nl-BE" sz="20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nl-BE" sz="2000" baseline="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anuncio</a:t>
                      </a:r>
                      <a:endParaRPr lang="nl-BE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4CA48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una</a:t>
                      </a:r>
                      <a:r>
                        <a:rPr lang="nl-BE" sz="20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nl-BE" sz="200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advertencia</a:t>
                      </a:r>
                      <a:endParaRPr lang="nl-BE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kstvak 2"/>
          <p:cNvSpPr txBox="1"/>
          <p:nvPr/>
        </p:nvSpPr>
        <p:spPr>
          <a:xfrm>
            <a:off x="5065108" y="4325214"/>
            <a:ext cx="2061783" cy="4462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fr-FR" sz="2000" dirty="0">
                <a:solidFill>
                  <a:prstClr val="black"/>
                </a:solidFill>
                <a:ea typeface="Calibri"/>
                <a:cs typeface="Times New Roman"/>
              </a:rPr>
              <a:t> 73b = </a:t>
            </a:r>
            <a:r>
              <a:rPr lang="de-DE" sz="2000" b="1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un</a:t>
            </a:r>
            <a:r>
              <a:rPr lang="de-DE" sz="2000" b="1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b="1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anuncio</a:t>
            </a:r>
            <a:endParaRPr lang="nl-BE" sz="2000" b="1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4833257" y="-191634"/>
            <a:ext cx="2772227" cy="207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2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DEF9EF"/>
                </a:solidFill>
                <a:latin typeface="Edmondsans Bold" panose="02000000000000000000" pitchFamily="50" charset="0"/>
              </a:rPr>
              <a:t>S74</a:t>
            </a:r>
            <a:endParaRPr lang="nl-BE" dirty="0">
              <a:solidFill>
                <a:srgbClr val="DEF9EF"/>
              </a:solidFill>
              <a:latin typeface="Edmondsans Bold" panose="02000000000000000000" pitchFamily="50" charset="0"/>
            </a:endParaRP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07324"/>
              </p:ext>
            </p:extLst>
          </p:nvPr>
        </p:nvGraphicFramePr>
        <p:xfrm>
          <a:off x="2217754" y="2350182"/>
          <a:ext cx="8003232" cy="150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86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nl-BE" sz="2000" b="1" u="sng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afgestudeerd</a:t>
                      </a:r>
                      <a:r>
                        <a:rPr lang="nl-BE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zijn in de wis- en natuurkunde</a:t>
                      </a:r>
                      <a:endParaRPr lang="nl-BE" sz="2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ser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licenciado</a:t>
                      </a:r>
                      <a:endParaRPr lang="nl-BE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en </a:t>
                      </a:r>
                      <a:r>
                        <a:rPr lang="nl-BE" sz="20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ciencias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laureado</a:t>
                      </a:r>
                      <a:endParaRPr lang="nl-BE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elogiado</a:t>
                      </a:r>
                      <a:endParaRPr lang="nl-BE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kstvak 2"/>
          <p:cNvSpPr txBox="1"/>
          <p:nvPr/>
        </p:nvSpPr>
        <p:spPr>
          <a:xfrm>
            <a:off x="5125221" y="4325214"/>
            <a:ext cx="1941557" cy="4462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fr-FR" sz="2000" dirty="0">
                <a:solidFill>
                  <a:prstClr val="black"/>
                </a:solidFill>
                <a:ea typeface="Calibri"/>
                <a:cs typeface="Times New Roman"/>
              </a:rPr>
              <a:t> 74a = </a:t>
            </a:r>
            <a:r>
              <a:rPr lang="de-DE" sz="2000" b="1" dirty="0" err="1">
                <a:solidFill>
                  <a:srgbClr val="00B050"/>
                </a:solidFill>
                <a:ea typeface="Calibri"/>
                <a:cs typeface="Times New Roman" panose="02020603050405020304" pitchFamily="18" charset="0"/>
              </a:rPr>
              <a:t>licenciado</a:t>
            </a:r>
            <a:endParaRPr lang="nl-BE" sz="2000" b="1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4833257" y="-191634"/>
            <a:ext cx="2772227" cy="207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00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DEF9EF"/>
                </a:solidFill>
                <a:latin typeface="Edmondsans Bold" panose="02000000000000000000" pitchFamily="50" charset="0"/>
              </a:rPr>
              <a:t>S75</a:t>
            </a:r>
            <a:endParaRPr lang="nl-BE" dirty="0">
              <a:solidFill>
                <a:srgbClr val="DEF9EF"/>
              </a:solidFill>
              <a:latin typeface="Edmondsans Bold" panose="02000000000000000000" pitchFamily="50" charset="0"/>
            </a:endParaRP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7495160"/>
              </p:ext>
            </p:extLst>
          </p:nvPr>
        </p:nvGraphicFramePr>
        <p:xfrm>
          <a:off x="3267042" y="2350182"/>
          <a:ext cx="5904656" cy="150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4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99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nl-BE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aan</a:t>
                      </a:r>
                      <a:r>
                        <a:rPr lang="nl-BE" sz="2000" b="1" kern="12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een thesis gaat </a:t>
                      </a:r>
                      <a:r>
                        <a:rPr lang="nl-BE" sz="2000" b="1" u="sng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een samenvatting </a:t>
                      </a:r>
                      <a:r>
                        <a:rPr lang="nl-BE" sz="2000" b="1" kern="12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vooraf</a:t>
                      </a:r>
                      <a:endParaRPr lang="nl-BE" sz="2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</a:t>
                      </a:r>
                      <a:r>
                        <a:rPr lang="nl-BE" sz="20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abstracto</a:t>
                      </a:r>
                      <a:endParaRPr lang="nl-BE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precede</a:t>
                      </a:r>
                      <a:r>
                        <a:rPr lang="de-DE" sz="20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la </a:t>
                      </a:r>
                      <a:r>
                        <a:rPr lang="de-DE" sz="200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tesis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</a:t>
                      </a:r>
                      <a:r>
                        <a:rPr lang="nl-BE" sz="20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nl-BE" sz="2000" baseline="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extracto</a:t>
                      </a:r>
                      <a:endParaRPr lang="nl-BE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</a:t>
                      </a:r>
                      <a:r>
                        <a:rPr lang="de-DE" sz="20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20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resumen</a:t>
                      </a:r>
                      <a:endParaRPr lang="nl-BE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kstvak 2"/>
          <p:cNvSpPr txBox="1"/>
          <p:nvPr/>
        </p:nvSpPr>
        <p:spPr>
          <a:xfrm>
            <a:off x="5157861" y="4325214"/>
            <a:ext cx="2123017" cy="4462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fr-FR" sz="2000" dirty="0">
                <a:solidFill>
                  <a:prstClr val="black"/>
                </a:solidFill>
                <a:ea typeface="Calibri"/>
                <a:cs typeface="Times New Roman"/>
              </a:rPr>
              <a:t> 75c = </a:t>
            </a:r>
            <a:r>
              <a:rPr lang="de-DE" sz="2000" b="1" dirty="0" err="1">
                <a:solidFill>
                  <a:srgbClr val="00B050"/>
                </a:solidFill>
                <a:ea typeface="Calibri"/>
                <a:cs typeface="Times New Roman" panose="02020603050405020304" pitchFamily="18" charset="0"/>
              </a:rPr>
              <a:t>un</a:t>
            </a:r>
            <a:r>
              <a:rPr lang="de-DE" sz="2000" b="1" dirty="0">
                <a:solidFill>
                  <a:srgbClr val="00B050"/>
                </a:solidFill>
                <a:ea typeface="Calibri"/>
                <a:cs typeface="Times New Roman" panose="02020603050405020304" pitchFamily="18" charset="0"/>
              </a:rPr>
              <a:t> </a:t>
            </a:r>
            <a:r>
              <a:rPr lang="de-DE" sz="2000" b="1" dirty="0" err="1">
                <a:solidFill>
                  <a:srgbClr val="00B050"/>
                </a:solidFill>
                <a:ea typeface="Calibri"/>
                <a:cs typeface="Times New Roman" panose="02020603050405020304" pitchFamily="18" charset="0"/>
              </a:rPr>
              <a:t>resumen</a:t>
            </a:r>
            <a:endParaRPr lang="nl-BE" sz="2000" b="1" dirty="0">
              <a:solidFill>
                <a:srgbClr val="00B05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4833257" y="-191634"/>
            <a:ext cx="2772227" cy="207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14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DEF9EF"/>
                </a:solidFill>
                <a:latin typeface="Edmondsans Bold" panose="02000000000000000000" pitchFamily="50" charset="0"/>
              </a:rPr>
              <a:t>Bronnen</a:t>
            </a:r>
            <a:endParaRPr lang="en-US" dirty="0">
              <a:solidFill>
                <a:srgbClr val="DEF9EF"/>
              </a:solidFill>
              <a:latin typeface="Edmondsans Bold" panose="02000000000000000000" pitchFamily="50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40000" lnSpcReduction="20000"/>
          </a:bodyPr>
          <a:lstStyle/>
          <a:p>
            <a:pPr marL="38100" indent="0">
              <a:lnSpc>
                <a:spcPct val="200000"/>
              </a:lnSpc>
              <a:buNone/>
            </a:pPr>
            <a:r>
              <a:rPr lang="nl-NL" b="1" dirty="0">
                <a:latin typeface="Edmondsans Bold" panose="02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quizvragen zijn (letterlijk of gedeeltelijk) overgenomen uit en/of gebaseerd op:</a:t>
            </a:r>
          </a:p>
          <a:p>
            <a:pPr marL="495300" indent="-457200">
              <a:lnSpc>
                <a:spcPct val="200000"/>
              </a:lnSpc>
              <a:spcAft>
                <a:spcPts val="0"/>
              </a:spcAft>
              <a:buSzPct val="200000"/>
              <a:buBlip>
                <a:blip r:embed="rId2"/>
              </a:buBlip>
            </a:pPr>
            <a:r>
              <a:rPr lang="nl-NL" dirty="0">
                <a:latin typeface="Edmondsans Bold" panose="02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Desmet, P., Klein, J. R., &amp; </a:t>
            </a:r>
            <a:r>
              <a:rPr lang="nl-NL" dirty="0" err="1">
                <a:latin typeface="Edmondsans Bold" panose="02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Lamiroy</a:t>
            </a:r>
            <a:r>
              <a:rPr lang="nl-NL" dirty="0">
                <a:latin typeface="Edmondsans Bold" panose="02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B. (2012). </a:t>
            </a:r>
            <a:r>
              <a:rPr lang="fr-FR" i="1" dirty="0">
                <a:latin typeface="Edmondsans Bold" panose="02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Vous dites?!: Répertoire d’erreurs courantes en français chez les néerlandophones</a:t>
            </a:r>
            <a:r>
              <a:rPr lang="fr-FR" dirty="0">
                <a:latin typeface="Edmondsans Bold" panose="02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Leuven: </a:t>
            </a:r>
            <a:r>
              <a:rPr lang="fr-FR" dirty="0" err="1">
                <a:latin typeface="Edmondsans Bold" panose="02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Acco</a:t>
            </a:r>
            <a:r>
              <a:rPr lang="fr-FR" dirty="0">
                <a:latin typeface="Edmondsans Bold" panose="02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Edmondsans Bold" panose="020000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95300" indent="-457200">
              <a:lnSpc>
                <a:spcPct val="200000"/>
              </a:lnSpc>
              <a:spcAft>
                <a:spcPts val="0"/>
              </a:spcAft>
              <a:buSzPct val="200000"/>
              <a:buBlip>
                <a:blip r:embed="rId2"/>
              </a:buBlip>
            </a:pPr>
            <a:r>
              <a:rPr lang="fr-FR" dirty="0">
                <a:latin typeface="Edmondsans Bold" panose="02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Feinler-</a:t>
            </a:r>
            <a:r>
              <a:rPr lang="fr-FR" dirty="0" err="1">
                <a:latin typeface="Edmondsans Bold" panose="02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Torriani</a:t>
            </a:r>
            <a:r>
              <a:rPr lang="fr-FR" dirty="0">
                <a:latin typeface="Edmondsans Bold" panose="02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L., Klemm, G. H., </a:t>
            </a:r>
            <a:r>
              <a:rPr lang="fr-FR" dirty="0" err="1">
                <a:latin typeface="Edmondsans Bold" panose="02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Lindijer</a:t>
            </a:r>
            <a:r>
              <a:rPr lang="fr-FR" dirty="0">
                <a:latin typeface="Edmondsans Bold" panose="02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H., </a:t>
            </a:r>
            <a:r>
              <a:rPr lang="fr-FR" dirty="0" err="1">
                <a:latin typeface="Edmondsans Bold" panose="02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Casteleyn</a:t>
            </a:r>
            <a:r>
              <a:rPr lang="fr-FR" dirty="0">
                <a:latin typeface="Edmondsans Bold" panose="02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A., &amp; Roos, J. (2012). </a:t>
            </a:r>
            <a:r>
              <a:rPr lang="nl-NL" i="1" dirty="0">
                <a:latin typeface="Edmondsans Bold" panose="02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Thematische woordenschat Italiaans</a:t>
            </a:r>
            <a:r>
              <a:rPr lang="nl-NL" dirty="0">
                <a:latin typeface="Edmondsans Bold" panose="02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Amsterdam etc.: </a:t>
            </a:r>
            <a:r>
              <a:rPr lang="nl-NL" dirty="0" err="1">
                <a:latin typeface="Edmondsans Bold" panose="02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IntertaaL</a:t>
            </a:r>
            <a:r>
              <a:rPr lang="nl-NL" dirty="0">
                <a:latin typeface="Edmondsans Bold" panose="02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Edmondsans Bold" panose="020000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95300" indent="-457200">
              <a:lnSpc>
                <a:spcPct val="200000"/>
              </a:lnSpc>
              <a:spcAft>
                <a:spcPts val="0"/>
              </a:spcAft>
              <a:buSzPct val="200000"/>
              <a:buBlip>
                <a:blip r:embed="rId2"/>
              </a:buBlip>
            </a:pPr>
            <a:r>
              <a:rPr lang="nl-NL" dirty="0">
                <a:latin typeface="Edmondsans Bold" panose="02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Fischer, W., Le </a:t>
            </a:r>
            <a:r>
              <a:rPr lang="nl-NL" dirty="0" err="1">
                <a:latin typeface="Edmondsans Bold" panose="02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Plouhinec</a:t>
            </a:r>
            <a:r>
              <a:rPr lang="nl-NL" dirty="0">
                <a:latin typeface="Edmondsans Bold" panose="02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A.-M., Lindijer, H., &amp; </a:t>
            </a:r>
            <a:r>
              <a:rPr lang="nl-NL" dirty="0" err="1">
                <a:latin typeface="Edmondsans Bold" panose="02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Pullens</a:t>
            </a:r>
            <a:r>
              <a:rPr lang="nl-NL" dirty="0">
                <a:latin typeface="Edmondsans Bold" panose="02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Y. (2017). </a:t>
            </a:r>
            <a:r>
              <a:rPr lang="nl-NL" i="1" dirty="0">
                <a:latin typeface="Edmondsans Bold" panose="02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Thematische woordenschat Frans</a:t>
            </a:r>
            <a:r>
              <a:rPr lang="nl-NL" dirty="0">
                <a:latin typeface="Edmondsans Bold" panose="02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Amsterdam etc.: </a:t>
            </a:r>
            <a:r>
              <a:rPr lang="nl-NL" dirty="0" err="1">
                <a:latin typeface="Edmondsans Bold" panose="02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Intertaal</a:t>
            </a:r>
            <a:r>
              <a:rPr lang="nl-NL" dirty="0">
                <a:latin typeface="Edmondsans Bold" panose="02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Edmondsans Bold" panose="020000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95300" indent="-457200">
              <a:lnSpc>
                <a:spcPct val="200000"/>
              </a:lnSpc>
              <a:spcAft>
                <a:spcPts val="0"/>
              </a:spcAft>
              <a:buSzPct val="200000"/>
              <a:buBlip>
                <a:blip r:embed="rId2"/>
              </a:buBlip>
            </a:pPr>
            <a:r>
              <a:rPr lang="nl-NL" dirty="0" err="1">
                <a:latin typeface="Edmondsans Bold" panose="02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Häublein</a:t>
            </a:r>
            <a:r>
              <a:rPr lang="nl-NL" dirty="0">
                <a:latin typeface="Edmondsans Bold" panose="02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G., Jenkins, R., &amp; </a:t>
            </a:r>
            <a:r>
              <a:rPr lang="nl-NL" dirty="0" err="1">
                <a:latin typeface="Edmondsans Bold" panose="02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Pullens</a:t>
            </a:r>
            <a:r>
              <a:rPr lang="nl-NL" dirty="0">
                <a:latin typeface="Edmondsans Bold" panose="02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Y. (2012). </a:t>
            </a:r>
            <a:r>
              <a:rPr lang="nl-NL" i="1" dirty="0">
                <a:latin typeface="Edmondsans Bold" panose="02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Thematische woordenschat Engels</a:t>
            </a:r>
            <a:r>
              <a:rPr lang="nl-NL" dirty="0">
                <a:latin typeface="Edmondsans Bold" panose="02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Amsterdam: </a:t>
            </a:r>
            <a:r>
              <a:rPr lang="nl-NL" dirty="0" err="1">
                <a:latin typeface="Edmondsans Bold" panose="02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Intertaal</a:t>
            </a:r>
            <a:r>
              <a:rPr lang="nl-NL" dirty="0">
                <a:latin typeface="Edmondsans Bold" panose="02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Edmondsans Bold" panose="020000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95300" indent="-457200">
              <a:lnSpc>
                <a:spcPct val="200000"/>
              </a:lnSpc>
              <a:spcAft>
                <a:spcPts val="0"/>
              </a:spcAft>
              <a:buSzPct val="200000"/>
              <a:buBlip>
                <a:blip r:embed="rId2"/>
              </a:buBlip>
            </a:pPr>
            <a:r>
              <a:rPr lang="nl-NL" dirty="0">
                <a:latin typeface="Edmondsans Bold" panose="02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Huyck, L. van. (2010). </a:t>
            </a:r>
            <a:r>
              <a:rPr lang="nl-NL" i="1" dirty="0">
                <a:latin typeface="Edmondsans Bold" panose="02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Verholen verwanten: verwantschap tussen woorden in het Nederlands en het Engels</a:t>
            </a:r>
            <a:r>
              <a:rPr lang="nl-NL" dirty="0">
                <a:latin typeface="Edmondsans Bold" panose="02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Leuven: </a:t>
            </a:r>
            <a:r>
              <a:rPr lang="nl-NL" dirty="0" err="1">
                <a:latin typeface="Edmondsans Bold" panose="02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Acco</a:t>
            </a:r>
            <a:r>
              <a:rPr lang="nl-NL" dirty="0">
                <a:latin typeface="Edmondsans Bold" panose="02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Edmondsans Bold" panose="020000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95300" indent="-457200">
              <a:lnSpc>
                <a:spcPct val="200000"/>
              </a:lnSpc>
              <a:spcAft>
                <a:spcPts val="0"/>
              </a:spcAft>
              <a:buSzPct val="200000"/>
              <a:buBlip>
                <a:blip r:embed="rId2"/>
              </a:buBlip>
            </a:pPr>
            <a:r>
              <a:rPr lang="nl-NL" dirty="0" err="1">
                <a:latin typeface="Edmondsans Bold" panose="02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Krüger</a:t>
            </a:r>
            <a:r>
              <a:rPr lang="nl-NL" dirty="0">
                <a:latin typeface="Edmondsans Bold" panose="02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-Beer, H., </a:t>
            </a:r>
            <a:r>
              <a:rPr lang="nl-NL" dirty="0" err="1">
                <a:latin typeface="Edmondsans Bold" panose="02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Holzhey</a:t>
            </a:r>
            <a:r>
              <a:rPr lang="nl-NL" dirty="0">
                <a:latin typeface="Edmondsans Bold" panose="02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T., &amp; Groenman, F. (2017). </a:t>
            </a:r>
            <a:r>
              <a:rPr lang="nl-NL" i="1" dirty="0">
                <a:latin typeface="Edmondsans Bold" panose="02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Thematische woordenschat Duits</a:t>
            </a:r>
            <a:r>
              <a:rPr lang="nl-NL" dirty="0">
                <a:latin typeface="Edmondsans Bold" panose="02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Almere: </a:t>
            </a:r>
            <a:r>
              <a:rPr lang="nl-NL" dirty="0" err="1">
                <a:latin typeface="Edmondsans Bold" panose="02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Intertaal</a:t>
            </a:r>
            <a:r>
              <a:rPr lang="nl-NL" dirty="0">
                <a:latin typeface="Edmondsans Bold" panose="02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Edmondsans Bold" panose="020000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95300" indent="-457200">
              <a:lnSpc>
                <a:spcPct val="200000"/>
              </a:lnSpc>
              <a:spcAft>
                <a:spcPts val="0"/>
              </a:spcAft>
              <a:buSzPct val="200000"/>
              <a:buBlip>
                <a:blip r:embed="rId2"/>
              </a:buBlip>
            </a:pPr>
            <a:r>
              <a:rPr lang="nl-NL" dirty="0">
                <a:latin typeface="Edmondsans Bold" panose="02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Lijst van valse vrienden. (2018, mei 19). In </a:t>
            </a:r>
            <a:r>
              <a:rPr lang="nl-NL" i="1" dirty="0">
                <a:latin typeface="Edmondsans Bold" panose="02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Wikipedia</a:t>
            </a:r>
            <a:r>
              <a:rPr lang="nl-NL" dirty="0">
                <a:latin typeface="Edmondsans Bold" panose="02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Geraadpleegd van https://nl.wikipedia.org/w/index.php?title=Lijst_van_valse_vrienden&amp;oldid=51644235</a:t>
            </a:r>
            <a:endParaRPr lang="en-US" sz="2800" dirty="0">
              <a:latin typeface="Edmondsans Bold" panose="020000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3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DEF9EF"/>
                </a:solidFill>
                <a:latin typeface="Edmondsans Bold" panose="02000000000000000000" pitchFamily="50" charset="0"/>
              </a:rPr>
              <a:t>F14</a:t>
            </a:r>
            <a:endParaRPr lang="nl-BE" dirty="0">
              <a:solidFill>
                <a:srgbClr val="DEF9EF"/>
              </a:solidFill>
              <a:latin typeface="Edmondsans Bold" panose="02000000000000000000" pitchFamily="50" charset="0"/>
            </a:endParaRP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6930699"/>
              </p:ext>
            </p:extLst>
          </p:nvPr>
        </p:nvGraphicFramePr>
        <p:xfrm>
          <a:off x="2217754" y="2350182"/>
          <a:ext cx="8003232" cy="150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8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nl-BE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 is verwarming in alle </a:t>
                      </a:r>
                      <a:r>
                        <a:rPr lang="nl-BE" sz="2000" b="1" u="sng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kamers</a:t>
                      </a:r>
                      <a:r>
                        <a:rPr lang="nl-BE" sz="2000" b="1" u="non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BE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van het huis.</a:t>
                      </a:r>
                      <a:endParaRPr lang="nl-BE" sz="2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 y a du chauffage dans tous/toutes 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chambres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la maison.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  <a:latin typeface="+mn-lt"/>
                          <a:ea typeface="Calibri"/>
                          <a:cs typeface="Times New Roman"/>
                        </a:rPr>
                        <a:t>locaux</a:t>
                      </a:r>
                      <a:endParaRPr lang="nl-BE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pièces</a:t>
                      </a:r>
                      <a:endParaRPr lang="nl-BE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4833257" y="-191634"/>
            <a:ext cx="2772227" cy="207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872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DEF9EF"/>
                </a:solidFill>
                <a:latin typeface="Edmondsans Bold" panose="02000000000000000000" pitchFamily="50" charset="0"/>
              </a:rPr>
              <a:t>F15</a:t>
            </a:r>
            <a:endParaRPr lang="nl-BE" dirty="0">
              <a:solidFill>
                <a:srgbClr val="DEF9EF"/>
              </a:solidFill>
              <a:latin typeface="Edmondsans Bold" panose="02000000000000000000" pitchFamily="50" charset="0"/>
            </a:endParaRP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4801148"/>
              </p:ext>
            </p:extLst>
          </p:nvPr>
        </p:nvGraphicFramePr>
        <p:xfrm>
          <a:off x="2217754" y="2350182"/>
          <a:ext cx="8003232" cy="150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8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08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nl-BE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Hij is </a:t>
                      </a:r>
                      <a:r>
                        <a:rPr lang="nl-BE" sz="2000" b="1" u="sng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ernstig</a:t>
                      </a:r>
                      <a:r>
                        <a:rPr lang="nl-BE" sz="20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BE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verwond door het ongeval.</a:t>
                      </a:r>
                      <a:endParaRPr lang="nl-BE" sz="2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 est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graveleusement</a:t>
                      </a:r>
                      <a:endParaRPr lang="fr-FR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blessé</a:t>
                      </a:r>
                      <a:r>
                        <a:rPr lang="fr-FR" sz="20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par l’accident.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gravement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grièvement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4833257" y="-191634"/>
            <a:ext cx="2772227" cy="207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15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DEF9EF"/>
                </a:solidFill>
                <a:latin typeface="Edmondsans Bold" panose="02000000000000000000" pitchFamily="50" charset="0"/>
              </a:rPr>
              <a:t>I16</a:t>
            </a:r>
            <a:endParaRPr lang="nl-BE" dirty="0">
              <a:solidFill>
                <a:srgbClr val="DEF9EF"/>
              </a:solidFill>
              <a:latin typeface="Edmondsans Bold" panose="02000000000000000000" pitchFamily="50" charset="0"/>
            </a:endParaRP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7852298"/>
              </p:ext>
            </p:extLst>
          </p:nvPr>
        </p:nvGraphicFramePr>
        <p:xfrm>
          <a:off x="2217754" y="2350182"/>
          <a:ext cx="8003232" cy="19047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0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484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</a:t>
                      </a:r>
                      <a:r>
                        <a:rPr lang="nl-BE" sz="2000" b="1" u="sng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kaarsjes</a:t>
                      </a:r>
                      <a:r>
                        <a:rPr lang="nl-BE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op de taart uitblazen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spegnere le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bugie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sulla torta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candeline</a:t>
                      </a:r>
                      <a:endParaRPr lang="nl-BE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>
                          <a:effectLst/>
                          <a:latin typeface="+mn-lt"/>
                          <a:ea typeface="Calibri"/>
                          <a:cs typeface="Times New Roman"/>
                        </a:rPr>
                        <a:t>candeliere</a:t>
                      </a:r>
                      <a:endParaRPr lang="nl-BE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candelette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4833257" y="-191634"/>
            <a:ext cx="2772227" cy="207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880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DEF9EF"/>
                </a:solidFill>
                <a:latin typeface="Edmondsans Bold" panose="02000000000000000000" pitchFamily="50" charset="0"/>
              </a:rPr>
              <a:t>I17</a:t>
            </a:r>
            <a:endParaRPr lang="nl-BE" dirty="0">
              <a:solidFill>
                <a:srgbClr val="DEF9EF"/>
              </a:solidFill>
              <a:latin typeface="Edmondsans Bold" panose="02000000000000000000" pitchFamily="50" charset="0"/>
            </a:endParaRP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2800981"/>
              </p:ext>
            </p:extLst>
          </p:nvPr>
        </p:nvGraphicFramePr>
        <p:xfrm>
          <a:off x="2217754" y="2350182"/>
          <a:ext cx="8003232" cy="187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04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046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nl-BE" sz="2000" b="1" u="sng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</a:t>
                      </a:r>
                      <a:r>
                        <a:rPr lang="nl-BE" sz="2000" b="1" u="non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nl-BE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glas</a:t>
                      </a:r>
                      <a:endParaRPr lang="nl-BE" sz="2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vetro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matto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opaco</a:t>
                      </a:r>
                      <a:endParaRPr lang="nl-BE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opale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dullo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4833257" y="-191634"/>
            <a:ext cx="2772227" cy="207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03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3999" y="2637518"/>
            <a:ext cx="9144000" cy="2387600"/>
          </a:xfrm>
        </p:spPr>
        <p:txBody>
          <a:bodyPr/>
          <a:lstStyle/>
          <a:p>
            <a:r>
              <a:rPr lang="nl-NL" dirty="0">
                <a:latin typeface="Edmondsans Bold" panose="02000000000000000000" pitchFamily="50" charset="0"/>
              </a:rPr>
              <a:t>Ronde met meerkeuzevragen</a:t>
            </a:r>
            <a:endParaRPr lang="en-US" dirty="0">
              <a:latin typeface="Edmondsans Bold" panose="02000000000000000000" pitchFamily="50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3999" y="4847433"/>
            <a:ext cx="9144000" cy="16557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4957761" y="769257"/>
            <a:ext cx="2276475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8365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DEF9EF"/>
                </a:solidFill>
                <a:latin typeface="Edmondsans Bold" panose="02000000000000000000" pitchFamily="50" charset="0"/>
              </a:rPr>
              <a:t>I18</a:t>
            </a:r>
            <a:endParaRPr lang="nl-BE" dirty="0">
              <a:solidFill>
                <a:srgbClr val="DEF9EF"/>
              </a:solidFill>
              <a:latin typeface="Edmondsans Bold" panose="02000000000000000000" pitchFamily="50" charset="0"/>
            </a:endParaRP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3093189"/>
              </p:ext>
            </p:extLst>
          </p:nvPr>
        </p:nvGraphicFramePr>
        <p:xfrm>
          <a:off x="2376714" y="2350182"/>
          <a:ext cx="7903030" cy="187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7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3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398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nl-BE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een elektrisch </a:t>
                      </a:r>
                      <a:r>
                        <a:rPr lang="nl-BE" sz="2000" b="1" u="sng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fornuis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una fornace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con piastra elettrica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un fornaio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un fornello</a:t>
                      </a:r>
                      <a:endParaRPr lang="nl-BE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un forneo</a:t>
                      </a:r>
                      <a:endParaRPr lang="nl-BE" sz="20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4833257" y="-191634"/>
            <a:ext cx="2772227" cy="207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66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DEF9EF"/>
                </a:solidFill>
                <a:latin typeface="Edmondsans Bold" panose="02000000000000000000" pitchFamily="50" charset="0"/>
              </a:rPr>
              <a:t>I19</a:t>
            </a:r>
            <a:endParaRPr lang="nl-BE" dirty="0">
              <a:solidFill>
                <a:srgbClr val="DEF9EF"/>
              </a:solidFill>
              <a:latin typeface="Edmondsans Bold" panose="02000000000000000000" pitchFamily="50" charset="0"/>
            </a:endParaRP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240759"/>
              </p:ext>
            </p:extLst>
          </p:nvPr>
        </p:nvGraphicFramePr>
        <p:xfrm>
          <a:off x="3123026" y="2350182"/>
          <a:ext cx="6192688" cy="150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4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2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244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nl-BE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</a:t>
                      </a:r>
                      <a:r>
                        <a:rPr lang="nl-BE" sz="2000" b="1" u="sng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fresco’s</a:t>
                      </a:r>
                      <a:r>
                        <a:rPr lang="nl-BE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zijn goed bewaard gebleven.</a:t>
                      </a:r>
                      <a:endParaRPr lang="nl-BE" sz="2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Gli affreschi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 sono conservati bene.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 frasche</a:t>
                      </a:r>
                      <a:endParaRPr lang="nl-BE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freschi 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4833257" y="-191634"/>
            <a:ext cx="2772227" cy="207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188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DEF9EF"/>
                </a:solidFill>
                <a:latin typeface="Edmondsans Bold" panose="02000000000000000000" pitchFamily="50" charset="0"/>
              </a:rPr>
              <a:t>I20</a:t>
            </a:r>
            <a:endParaRPr lang="nl-BE" dirty="0">
              <a:solidFill>
                <a:srgbClr val="DEF9EF"/>
              </a:solidFill>
              <a:latin typeface="Edmondsans Bold" panose="02000000000000000000" pitchFamily="50" charset="0"/>
            </a:endParaRP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4889496"/>
              </p:ext>
            </p:extLst>
          </p:nvPr>
        </p:nvGraphicFramePr>
        <p:xfrm>
          <a:off x="2094384" y="2350182"/>
          <a:ext cx="8003232" cy="187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2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nl-BE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iemand uitknijpen als een </a:t>
                      </a:r>
                      <a:r>
                        <a:rPr lang="nl-BE" sz="2000" b="1" u="sng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citroen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spremere q.no come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 citrino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una citronella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un limoncello 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un limone</a:t>
                      </a:r>
                      <a:endParaRPr lang="nl-BE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4833257" y="-191634"/>
            <a:ext cx="2772227" cy="207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92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DEF9EF"/>
                </a:solidFill>
                <a:latin typeface="Edmondsans Bold" panose="02000000000000000000" pitchFamily="50" charset="0"/>
              </a:rPr>
              <a:t>I21</a:t>
            </a:r>
            <a:endParaRPr lang="nl-BE" dirty="0">
              <a:solidFill>
                <a:srgbClr val="DEF9EF"/>
              </a:solidFill>
              <a:latin typeface="Edmondsans Bold" panose="02000000000000000000" pitchFamily="50" charset="0"/>
            </a:endParaRP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7646862"/>
              </p:ext>
            </p:extLst>
          </p:nvPr>
        </p:nvGraphicFramePr>
        <p:xfrm>
          <a:off x="2094384" y="2350182"/>
          <a:ext cx="8003232" cy="187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86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724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nl-BE" sz="2000" b="1" u="sng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het stof </a:t>
                      </a:r>
                      <a:r>
                        <a:rPr lang="nl-BE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afnemen</a:t>
                      </a:r>
                      <a:endParaRPr lang="nl-BE" sz="2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togliere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polvere</a:t>
                      </a:r>
                      <a:endParaRPr lang="nl-BE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 polverone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sostanza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stoffa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4833257" y="-191634"/>
            <a:ext cx="2772227" cy="207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19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DEF9EF"/>
                </a:solidFill>
                <a:latin typeface="Edmondsans Bold" panose="02000000000000000000" pitchFamily="50" charset="0"/>
              </a:rPr>
              <a:t>I22</a:t>
            </a:r>
            <a:endParaRPr lang="nl-BE" dirty="0">
              <a:solidFill>
                <a:srgbClr val="DEF9EF"/>
              </a:solidFill>
              <a:latin typeface="Edmondsans Bold" panose="02000000000000000000" pitchFamily="50" charset="0"/>
            </a:endParaRP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8851047"/>
              </p:ext>
            </p:extLst>
          </p:nvPr>
        </p:nvGraphicFramePr>
        <p:xfrm>
          <a:off x="2094384" y="2350182"/>
          <a:ext cx="8003232" cy="187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66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283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nl-BE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deze school is er geen </a:t>
                      </a:r>
                      <a:r>
                        <a:rPr lang="nl-BE" sz="2000" b="1" u="sng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kantine.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questa scuola non c'è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una cantina.</a:t>
                      </a:r>
                      <a:endParaRPr lang="nl-BE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una</a:t>
                      </a:r>
                      <a:r>
                        <a:rPr lang="it-IT" sz="20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cava.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una mensa.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una messa.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4833257" y="-191634"/>
            <a:ext cx="2772227" cy="207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16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DEF9EF"/>
                </a:solidFill>
                <a:latin typeface="Edmondsans Bold" panose="02000000000000000000" pitchFamily="50" charset="0"/>
              </a:rPr>
              <a:t>I23</a:t>
            </a:r>
            <a:endParaRPr lang="nl-BE" dirty="0">
              <a:solidFill>
                <a:srgbClr val="DEF9EF"/>
              </a:solidFill>
              <a:latin typeface="Edmondsans Bold" panose="02000000000000000000" pitchFamily="50" charset="0"/>
            </a:endParaRP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1266083"/>
              </p:ext>
            </p:extLst>
          </p:nvPr>
        </p:nvGraphicFramePr>
        <p:xfrm>
          <a:off x="2094384" y="2350182"/>
          <a:ext cx="8003232" cy="187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66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283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en-US" sz="2000" b="1" i="0" u="none" strike="noStrike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zijn</a:t>
                      </a:r>
                      <a:r>
                        <a:rPr lang="en-US" sz="20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0" u="none" strike="noStrike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eigen</a:t>
                      </a:r>
                      <a:r>
                        <a:rPr lang="en-US" sz="20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0" u="none" strike="noStrike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doodvonnis</a:t>
                      </a:r>
                      <a:r>
                        <a:rPr lang="en-US" sz="18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u="sng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tekenen</a:t>
                      </a:r>
                      <a:endParaRPr lang="nl-BE" sz="2000" b="1" u="sng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segnare</a:t>
                      </a:r>
                      <a:endParaRPr lang="nl-BE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la</a:t>
                      </a:r>
                      <a:r>
                        <a:rPr lang="nl-BE" sz="20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propria </a:t>
                      </a:r>
                      <a:r>
                        <a:rPr lang="nl-BE" sz="2000" baseline="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sentenza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firmare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disegnare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marcare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4833257" y="-191634"/>
            <a:ext cx="2772227" cy="207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53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DEF9EF"/>
                </a:solidFill>
                <a:latin typeface="Edmondsans Bold" panose="02000000000000000000" pitchFamily="50" charset="0"/>
              </a:rPr>
              <a:t>I24</a:t>
            </a:r>
            <a:endParaRPr lang="nl-BE" dirty="0">
              <a:solidFill>
                <a:srgbClr val="DEF9EF"/>
              </a:solidFill>
              <a:latin typeface="Edmondsans Bold" panose="02000000000000000000" pitchFamily="50" charset="0"/>
            </a:endParaRP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5032382"/>
              </p:ext>
            </p:extLst>
          </p:nvPr>
        </p:nvGraphicFramePr>
        <p:xfrm>
          <a:off x="2109742" y="2350182"/>
          <a:ext cx="8219256" cy="187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85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228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nl-BE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een verzameling van </a:t>
                      </a:r>
                      <a:r>
                        <a:rPr lang="nl-BE" sz="2000" b="1" u="sng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postzegels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 sz="2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una collezione 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di francolini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di timbri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di timbrature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di francobolli</a:t>
                      </a:r>
                      <a:endParaRPr lang="nl-BE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4833257" y="-191634"/>
            <a:ext cx="2772227" cy="207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06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DEF9EF"/>
                </a:solidFill>
                <a:latin typeface="Edmondsans Bold" panose="02000000000000000000" pitchFamily="50" charset="0"/>
              </a:rPr>
              <a:t>I25</a:t>
            </a:r>
            <a:endParaRPr lang="nl-BE" dirty="0">
              <a:solidFill>
                <a:srgbClr val="DEF9EF"/>
              </a:solidFill>
              <a:latin typeface="Edmondsans Bold" panose="02000000000000000000" pitchFamily="50" charset="0"/>
            </a:endParaRP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1910921"/>
              </p:ext>
            </p:extLst>
          </p:nvPr>
        </p:nvGraphicFramePr>
        <p:xfrm>
          <a:off x="2109742" y="2350182"/>
          <a:ext cx="8219256" cy="187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0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845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nl-BE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</a:t>
                      </a:r>
                      <a:r>
                        <a:rPr lang="nl-BE" sz="2000" b="1" u="sng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bal</a:t>
                      </a:r>
                      <a:r>
                        <a:rPr lang="nl-BE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terugspelen</a:t>
                      </a:r>
                      <a:endParaRPr lang="nl-BE" sz="2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 sz="2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rinviare 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la balla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il pallonaio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 ballo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palla</a:t>
                      </a:r>
                      <a:endParaRPr lang="nl-BE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4833257" y="-191634"/>
            <a:ext cx="2772227" cy="207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61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DEF9EF"/>
                </a:solidFill>
                <a:latin typeface="Edmondsans Bold" panose="02000000000000000000" pitchFamily="50" charset="0"/>
              </a:rPr>
              <a:t>I26</a:t>
            </a:r>
            <a:endParaRPr lang="nl-BE" dirty="0">
              <a:solidFill>
                <a:srgbClr val="DEF9EF"/>
              </a:solidFill>
              <a:latin typeface="Edmondsans Bold" panose="02000000000000000000" pitchFamily="50" charset="0"/>
            </a:endParaRP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2424184"/>
              </p:ext>
            </p:extLst>
          </p:nvPr>
        </p:nvGraphicFramePr>
        <p:xfrm>
          <a:off x="2109742" y="2350182"/>
          <a:ext cx="8219256" cy="150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4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604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nl-BE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 een </a:t>
                      </a:r>
                      <a:r>
                        <a:rPr lang="nl-BE" sz="2000" b="1" u="sng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advertentie</a:t>
                      </a:r>
                      <a:r>
                        <a:rPr lang="nl-BE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ingaan</a:t>
                      </a:r>
                      <a:endParaRPr lang="nl-BE" sz="2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 sz="2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rispondere a un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avvertimento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4CA4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annuncio</a:t>
                      </a:r>
                      <a:endParaRPr lang="nl-BE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pubblicitario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4833257" y="-191634"/>
            <a:ext cx="2772227" cy="207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70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DEF9EF"/>
                </a:solidFill>
                <a:latin typeface="Edmondsans Bold" panose="02000000000000000000" pitchFamily="50" charset="0"/>
              </a:rPr>
              <a:t>I27</a:t>
            </a:r>
            <a:endParaRPr lang="nl-BE" dirty="0">
              <a:solidFill>
                <a:srgbClr val="DEF9EF"/>
              </a:solidFill>
              <a:latin typeface="Edmondsans Bold" panose="02000000000000000000" pitchFamily="50" charset="0"/>
            </a:endParaRP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8018067"/>
              </p:ext>
            </p:extLst>
          </p:nvPr>
        </p:nvGraphicFramePr>
        <p:xfrm>
          <a:off x="2963652" y="2350182"/>
          <a:ext cx="6264696" cy="150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60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nl-BE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het </a:t>
                      </a:r>
                      <a:r>
                        <a:rPr lang="nl-BE" sz="2000" b="1" u="sng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geluid</a:t>
                      </a:r>
                      <a:r>
                        <a:rPr lang="nl-BE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van de klokken</a:t>
                      </a:r>
                      <a:endParaRPr lang="nl-BE" sz="2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il suono</a:t>
                      </a:r>
                      <a:endParaRPr lang="nl-BE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delle campane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>
                          <a:effectLst/>
                          <a:latin typeface="+mn-lt"/>
                          <a:ea typeface="Calibri"/>
                          <a:cs typeface="Times New Roman"/>
                        </a:rPr>
                        <a:t>il tuono</a:t>
                      </a:r>
                      <a:endParaRPr lang="nl-BE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la suoneria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4833257" y="-191634"/>
            <a:ext cx="2772227" cy="207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55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DEF9EF"/>
                </a:solidFill>
                <a:latin typeface="Edmondsans Bold" panose="02000000000000000000" pitchFamily="50" charset="0"/>
              </a:rPr>
              <a:t>F1</a:t>
            </a:r>
            <a:endParaRPr lang="nl-BE" dirty="0">
              <a:solidFill>
                <a:srgbClr val="DEF9EF"/>
              </a:solidFill>
              <a:latin typeface="Edmondsans Bold" panose="02000000000000000000" pitchFamily="50" charset="0"/>
            </a:endParaRP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2494919"/>
              </p:ext>
            </p:extLst>
          </p:nvPr>
        </p:nvGraphicFramePr>
        <p:xfrm>
          <a:off x="2217754" y="2350182"/>
          <a:ext cx="8003232" cy="187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4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08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r>
                        <a:rPr lang="nl-BE" sz="2000" b="1" kern="1200" dirty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Ik </a:t>
                      </a:r>
                      <a:r>
                        <a:rPr lang="nl-BE" sz="2000" b="1" u="sng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verwachtte</a:t>
                      </a:r>
                      <a:r>
                        <a:rPr lang="nl-BE" sz="2000" b="1" kern="12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nl-BE" sz="2000" b="1" kern="1200" dirty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dit nieuws helemaal </a:t>
                      </a:r>
                      <a:r>
                        <a:rPr lang="nl-BE" sz="2000" b="1" u="sng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niet.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n’attendais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 du tout à cette nouvelle.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n’</a:t>
                      </a:r>
                      <a:r>
                        <a:rPr lang="fr-FR" sz="20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expectais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ne m’attendais</a:t>
                      </a:r>
                      <a:endParaRPr lang="nl-BE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ne</a:t>
                      </a:r>
                      <a:r>
                        <a:rPr lang="nl-BE" sz="20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nl-BE" sz="200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m’expectais</a:t>
                      </a:r>
                      <a:endParaRPr lang="nl-BE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4833257" y="-191634"/>
            <a:ext cx="2772227" cy="207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15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DEF9EF"/>
                </a:solidFill>
                <a:latin typeface="Edmondsans Bold" panose="02000000000000000000" pitchFamily="50" charset="0"/>
              </a:rPr>
              <a:t>I28</a:t>
            </a:r>
            <a:endParaRPr lang="nl-BE" dirty="0">
              <a:solidFill>
                <a:srgbClr val="DEF9EF"/>
              </a:solidFill>
              <a:latin typeface="Edmondsans Bold" panose="02000000000000000000" pitchFamily="50" charset="0"/>
            </a:endParaRP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4996266"/>
              </p:ext>
            </p:extLst>
          </p:nvPr>
        </p:nvGraphicFramePr>
        <p:xfrm>
          <a:off x="3087022" y="2350182"/>
          <a:ext cx="6264696" cy="150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60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nl-BE" sz="2000" b="1" u="sng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lamp</a:t>
                      </a:r>
                      <a:r>
                        <a:rPr lang="nl-BE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met ultraviolette straling</a:t>
                      </a:r>
                      <a:endParaRPr lang="nl-BE" sz="2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un lampo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raggi UVA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una lampada</a:t>
                      </a:r>
                      <a:endParaRPr lang="nl-BE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un lampione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4833257" y="-191634"/>
            <a:ext cx="2772227" cy="207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60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DEF9EF"/>
                </a:solidFill>
                <a:latin typeface="Edmondsans Bold" panose="02000000000000000000" pitchFamily="50" charset="0"/>
              </a:rPr>
              <a:t>I29</a:t>
            </a:r>
            <a:endParaRPr lang="nl-BE" dirty="0">
              <a:solidFill>
                <a:srgbClr val="DEF9EF"/>
              </a:solidFill>
              <a:latin typeface="Edmondsans Bold" panose="02000000000000000000" pitchFamily="50" charset="0"/>
            </a:endParaRP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0747879"/>
              </p:ext>
            </p:extLst>
          </p:nvPr>
        </p:nvGraphicFramePr>
        <p:xfrm>
          <a:off x="1400629" y="2350182"/>
          <a:ext cx="9390742" cy="187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50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94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19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542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nl-BE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 moet hen tijdig </a:t>
                      </a:r>
                      <a:r>
                        <a:rPr lang="nl-BE" sz="2000" b="1" u="sng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waarschuwen.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 sz="2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Gli</a:t>
                      </a:r>
                      <a:r>
                        <a:rPr lang="nl-BE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BE" sz="2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devi</a:t>
                      </a:r>
                      <a:endParaRPr lang="nl-BE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avvenire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 tempo.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4CA48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alertare</a:t>
                      </a:r>
                      <a:endParaRPr lang="nl-BE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4CA48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avvisare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4CA48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predire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4833257" y="-191634"/>
            <a:ext cx="2772227" cy="207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62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DEF9EF"/>
                </a:solidFill>
                <a:latin typeface="Edmondsans Bold" panose="02000000000000000000" pitchFamily="50" charset="0"/>
              </a:rPr>
              <a:t>I30</a:t>
            </a:r>
            <a:endParaRPr lang="nl-BE" dirty="0">
              <a:solidFill>
                <a:srgbClr val="DEF9EF"/>
              </a:solidFill>
              <a:latin typeface="Edmondsans Bold" panose="02000000000000000000" pitchFamily="50" charset="0"/>
            </a:endParaRP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6172643"/>
              </p:ext>
            </p:extLst>
          </p:nvPr>
        </p:nvGraphicFramePr>
        <p:xfrm>
          <a:off x="1400629" y="2350182"/>
          <a:ext cx="9390742" cy="187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50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94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29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833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nl-BE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Ik ga net de deur </a:t>
                      </a:r>
                      <a:r>
                        <a:rPr lang="nl-BE" sz="2000" b="1" u="sng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sluiten.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 sz="2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Sto</a:t>
                      </a:r>
                      <a:r>
                        <a:rPr lang="nl-BE" sz="20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per</a:t>
                      </a:r>
                      <a:endParaRPr lang="nl-BE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arrestare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la</a:t>
                      </a:r>
                      <a:r>
                        <a:rPr lang="nl-BE" sz="20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nl-BE" sz="2000" baseline="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porta</a:t>
                      </a:r>
                      <a:r>
                        <a:rPr lang="nl-BE" sz="2000" baseline="0">
                          <a:effectLst/>
                          <a:latin typeface="+mn-lt"/>
                          <a:ea typeface="Calibri"/>
                          <a:cs typeface="Times New Roman"/>
                        </a:rPr>
                        <a:t>. 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4CA48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chiudere</a:t>
                      </a:r>
                      <a:endParaRPr lang="nl-BE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4CA48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fermare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4CA48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cloturare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4833257" y="-191634"/>
            <a:ext cx="2772227" cy="207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50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DEF9EF"/>
                </a:solidFill>
                <a:latin typeface="Edmondsans Bold" panose="02000000000000000000" pitchFamily="50" charset="0"/>
              </a:rPr>
              <a:t>D31</a:t>
            </a:r>
            <a:endParaRPr lang="nl-BE" dirty="0">
              <a:solidFill>
                <a:srgbClr val="DEF9EF"/>
              </a:solidFill>
              <a:latin typeface="Edmondsans Bold" panose="02000000000000000000" pitchFamily="50" charset="0"/>
            </a:endParaRP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3028610"/>
              </p:ext>
            </p:extLst>
          </p:nvPr>
        </p:nvGraphicFramePr>
        <p:xfrm>
          <a:off x="2344057" y="2350182"/>
          <a:ext cx="8003232" cy="150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66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563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r>
                        <a:rPr lang="nl-BE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Ze </a:t>
                      </a:r>
                      <a:r>
                        <a:rPr lang="nl-BE" sz="2000" b="1" u="sng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beefde </a:t>
                      </a:r>
                      <a:r>
                        <a:rPr lang="nl-BE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van angst.</a:t>
                      </a:r>
                      <a:endParaRPr lang="nl-BE" sz="20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Sie</a:t>
                      </a:r>
                      <a:endParaRPr lang="nl-BE" sz="20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</a:t>
                      </a:r>
                      <a:endParaRPr lang="nl-BE" sz="2000" b="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0">
                          <a:effectLst/>
                          <a:latin typeface="+mn-lt"/>
                          <a:ea typeface="Calibri"/>
                          <a:cs typeface="Times New Roman"/>
                        </a:rPr>
                        <a:t>bebte</a:t>
                      </a:r>
                      <a:endParaRPr lang="nl-BE" sz="2000" b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vor Angst.</a:t>
                      </a:r>
                      <a:endParaRPr lang="nl-BE" sz="20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</a:t>
                      </a:r>
                      <a:endParaRPr lang="nl-BE" sz="2000" b="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0">
                          <a:effectLst/>
                          <a:latin typeface="+mn-lt"/>
                          <a:ea typeface="Calibri"/>
                          <a:cs typeface="Times New Roman"/>
                        </a:rPr>
                        <a:t>rillte</a:t>
                      </a:r>
                      <a:endParaRPr lang="nl-BE" sz="2000" b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</a:t>
                      </a:r>
                      <a:endParaRPr lang="nl-BE" sz="2000" b="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zitterte</a:t>
                      </a:r>
                      <a:endParaRPr lang="nl-BE" sz="20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4833257" y="-191634"/>
            <a:ext cx="2772227" cy="207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70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DEF9EF"/>
                </a:solidFill>
                <a:latin typeface="Edmondsans Bold" panose="02000000000000000000" pitchFamily="50" charset="0"/>
              </a:rPr>
              <a:t>D32</a:t>
            </a:r>
            <a:endParaRPr lang="nl-BE" dirty="0">
              <a:solidFill>
                <a:srgbClr val="DEF9EF"/>
              </a:solidFill>
              <a:latin typeface="Edmondsans Bold" panose="02000000000000000000" pitchFamily="50" charset="0"/>
            </a:endParaRP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2947368"/>
              </p:ext>
            </p:extLst>
          </p:nvPr>
        </p:nvGraphicFramePr>
        <p:xfrm>
          <a:off x="2217754" y="2350182"/>
          <a:ext cx="8003232" cy="150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0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444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nl-BE" sz="20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Hij is </a:t>
                      </a:r>
                      <a:r>
                        <a:rPr lang="nl-BE" sz="2000" b="1" u="sng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creatief.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 ist </a:t>
                      </a:r>
                      <a:endParaRPr lang="nl-BE" sz="20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</a:t>
                      </a:r>
                      <a:endParaRPr lang="nl-BE" sz="2000" b="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0" noProof="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findlich</a:t>
                      </a:r>
                      <a:r>
                        <a:rPr lang="de-DE" sz="2000" b="0" baseline="0" noProof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.</a:t>
                      </a:r>
                      <a:endParaRPr lang="de-DE" sz="2000" b="0" noProof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4CA4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</a:t>
                      </a:r>
                      <a:endParaRPr lang="nl-BE" sz="2000" b="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findungsreich.</a:t>
                      </a:r>
                      <a:endParaRPr lang="de-DE" sz="2000" b="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</a:t>
                      </a:r>
                      <a:endParaRPr lang="nl-BE" sz="2000" b="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schöpferisch.</a:t>
                      </a:r>
                      <a:endParaRPr lang="de-DE" sz="2000" b="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4833257" y="-191634"/>
            <a:ext cx="2772227" cy="207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46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DEF9EF"/>
                </a:solidFill>
                <a:latin typeface="Edmondsans Bold" panose="02000000000000000000" pitchFamily="50" charset="0"/>
              </a:rPr>
              <a:t>D33</a:t>
            </a:r>
            <a:endParaRPr lang="nl-BE" dirty="0">
              <a:solidFill>
                <a:srgbClr val="DEF9EF"/>
              </a:solidFill>
              <a:latin typeface="Edmondsans Bold" panose="02000000000000000000" pitchFamily="50" charset="0"/>
            </a:endParaRP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0605705"/>
              </p:ext>
            </p:extLst>
          </p:nvPr>
        </p:nvGraphicFramePr>
        <p:xfrm>
          <a:off x="2104569" y="2350182"/>
          <a:ext cx="8229601" cy="150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8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724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746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r>
                        <a:rPr lang="nl-BE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Ik</a:t>
                      </a:r>
                      <a:r>
                        <a:rPr lang="nl-BE" sz="1800" b="1" kern="12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heb</a:t>
                      </a:r>
                      <a:r>
                        <a:rPr lang="nl-BE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een </a:t>
                      </a:r>
                      <a:r>
                        <a:rPr lang="nl-BE" sz="2000" b="1" u="sng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lucifer </a:t>
                      </a:r>
                      <a:r>
                        <a:rPr lang="nl-BE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om de kaars </a:t>
                      </a:r>
                      <a:r>
                        <a:rPr lang="nl-BE" sz="2000" b="1" u="sng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aan te steken.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Ich</a:t>
                      </a:r>
                      <a:r>
                        <a:rPr lang="de-DE" sz="18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habe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ein </a:t>
                      </a:r>
                      <a:r>
                        <a:rPr lang="de-DE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Feuerstöckhen</a:t>
                      </a: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um die Kerze</a:t>
                      </a:r>
                      <a:endParaRPr lang="nl-BE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zu entbrennen.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ein Lucifer  </a:t>
                      </a:r>
                      <a:r>
                        <a:rPr lang="de-DE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um die Kerze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b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anzustecken</a:t>
                      </a:r>
                      <a:r>
                        <a:rPr lang="nl-BE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ein Streichholz  </a:t>
                      </a:r>
                      <a:r>
                        <a:rPr lang="de-DE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um die Kerze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anzuzünden</a:t>
                      </a:r>
                      <a:r>
                        <a:rPr lang="nl-BE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4833257" y="-191634"/>
            <a:ext cx="2772227" cy="207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1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DEF9EF"/>
                </a:solidFill>
                <a:latin typeface="Edmondsans Bold" panose="02000000000000000000" pitchFamily="50" charset="0"/>
              </a:rPr>
              <a:t>D34</a:t>
            </a:r>
            <a:endParaRPr lang="nl-BE" dirty="0">
              <a:solidFill>
                <a:srgbClr val="DEF9EF"/>
              </a:solidFill>
              <a:latin typeface="Edmondsans Bold" panose="02000000000000000000" pitchFamily="50" charset="0"/>
            </a:endParaRP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3033745"/>
              </p:ext>
            </p:extLst>
          </p:nvPr>
        </p:nvGraphicFramePr>
        <p:xfrm>
          <a:off x="2217754" y="2350182"/>
          <a:ext cx="8003232" cy="187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2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965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nl-BE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een </a:t>
                      </a:r>
                      <a:r>
                        <a:rPr lang="nl-BE" sz="2000" b="1" u="sng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schattig, snoezig </a:t>
                      </a:r>
                      <a:r>
                        <a:rPr lang="nl-BE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kind</a:t>
                      </a:r>
                      <a:endParaRPr lang="nl-BE" sz="2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ein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goldiges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Kind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schattenhaftes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schattiges</a:t>
                      </a:r>
                      <a:endParaRPr lang="nl-BE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herzliches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4833257" y="-191634"/>
            <a:ext cx="2772227" cy="207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38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DEF9EF"/>
                </a:solidFill>
                <a:latin typeface="Edmondsans Bold" panose="02000000000000000000" pitchFamily="50" charset="0"/>
              </a:rPr>
              <a:t>D35</a:t>
            </a:r>
            <a:endParaRPr lang="nl-BE" dirty="0">
              <a:solidFill>
                <a:srgbClr val="DEF9EF"/>
              </a:solidFill>
              <a:latin typeface="Edmondsans Bold" panose="02000000000000000000" pitchFamily="50" charset="0"/>
            </a:endParaRP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1298189"/>
              </p:ext>
            </p:extLst>
          </p:nvPr>
        </p:nvGraphicFramePr>
        <p:xfrm>
          <a:off x="2217754" y="2166257"/>
          <a:ext cx="8003232" cy="150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0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nl-BE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Mijn auto staat</a:t>
                      </a:r>
                      <a:r>
                        <a:rPr lang="nl-BE" sz="2000" b="1" u="sng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de garage </a:t>
                      </a:r>
                      <a:r>
                        <a:rPr lang="nl-BE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voor het onderhoud.</a:t>
                      </a:r>
                      <a:endParaRPr lang="nl-BE" sz="2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Mein Wagen steht 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den Autoarbeitsplatz</a:t>
                      </a:r>
                      <a:endParaRPr lang="nl-BE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für die Instandhaltung.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der Autowerkstatt</a:t>
                      </a:r>
                      <a:endParaRPr lang="nl-BE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der Garage</a:t>
                      </a:r>
                      <a:endParaRPr lang="nl-BE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4833257" y="-191634"/>
            <a:ext cx="2772227" cy="207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75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DEF9EF"/>
                </a:solidFill>
                <a:latin typeface="Edmondsans Bold" panose="02000000000000000000" pitchFamily="50" charset="0"/>
              </a:rPr>
              <a:t>D36</a:t>
            </a:r>
            <a:endParaRPr lang="nl-BE" dirty="0">
              <a:solidFill>
                <a:srgbClr val="DEF9EF"/>
              </a:solidFill>
              <a:latin typeface="Edmondsans Bold" panose="02000000000000000000" pitchFamily="50" charset="0"/>
            </a:endParaRP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6513704"/>
              </p:ext>
            </p:extLst>
          </p:nvPr>
        </p:nvGraphicFramePr>
        <p:xfrm>
          <a:off x="2104570" y="2350182"/>
          <a:ext cx="8229600" cy="150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6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49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54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nl-BE" sz="2000" b="1" u="sng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peuter </a:t>
                      </a:r>
                      <a:r>
                        <a:rPr lang="nl-BE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speelt met zijn grootvader.</a:t>
                      </a:r>
                      <a:endParaRPr lang="nl-BE" sz="2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Das Enkelkind</a:t>
                      </a:r>
                      <a:endParaRPr lang="nl-BE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spielt mit seinem Großvater.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Das Kleinkind</a:t>
                      </a:r>
                      <a:endParaRPr lang="nl-BE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Der Knirps</a:t>
                      </a:r>
                      <a:endParaRPr lang="nl-BE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4833257" y="-191634"/>
            <a:ext cx="2772227" cy="207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75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DEF9EF"/>
                </a:solidFill>
                <a:latin typeface="Edmondsans Bold" panose="02000000000000000000" pitchFamily="50" charset="0"/>
              </a:rPr>
              <a:t>D37</a:t>
            </a:r>
            <a:endParaRPr lang="nl-BE" dirty="0">
              <a:solidFill>
                <a:srgbClr val="DEF9EF"/>
              </a:solidFill>
              <a:latin typeface="Edmondsans Bold" panose="02000000000000000000" pitchFamily="50" charset="0"/>
            </a:endParaRP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8023993"/>
              </p:ext>
            </p:extLst>
          </p:nvPr>
        </p:nvGraphicFramePr>
        <p:xfrm>
          <a:off x="2094384" y="2350182"/>
          <a:ext cx="8003232" cy="150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07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97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647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nl-BE" sz="2000" b="1" u="sng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Kom</a:t>
                      </a:r>
                      <a:r>
                        <a:rPr lang="nl-BE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eens hier als je het </a:t>
                      </a:r>
                      <a:r>
                        <a:rPr lang="nl-BE" sz="2000" b="1" u="sng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durft!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Komm mal her, wenn du 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dich traust!</a:t>
                      </a:r>
                      <a:endParaRPr lang="nl-BE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4CA4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darfst!</a:t>
                      </a:r>
                      <a:endParaRPr lang="nl-BE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4CA4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dürfest!</a:t>
                      </a:r>
                      <a:endParaRPr lang="nl-BE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4CA4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4833257" y="-191634"/>
            <a:ext cx="2772227" cy="207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87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DEF9EF"/>
                </a:solidFill>
                <a:latin typeface="Edmondsans Bold" panose="02000000000000000000" pitchFamily="50" charset="0"/>
              </a:rPr>
              <a:t>F2</a:t>
            </a:r>
            <a:endParaRPr lang="nl-BE" dirty="0">
              <a:solidFill>
                <a:srgbClr val="DEF9EF"/>
              </a:solidFill>
              <a:latin typeface="Edmondsans Bold" panose="02000000000000000000" pitchFamily="50" charset="0"/>
            </a:endParaRP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7389304"/>
              </p:ext>
            </p:extLst>
          </p:nvPr>
        </p:nvGraphicFramePr>
        <p:xfrm>
          <a:off x="2217754" y="2350182"/>
          <a:ext cx="8003232" cy="150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8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nl-BE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Om terugbetaald te worden, moet je een </a:t>
                      </a:r>
                      <a:r>
                        <a:rPr lang="nl-BE" sz="2000" b="1" u="sng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doktersattest </a:t>
                      </a:r>
                      <a:r>
                        <a:rPr lang="nl-BE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voorleggen.</a:t>
                      </a:r>
                      <a:endParaRPr lang="nl-BE" sz="2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Afin</a:t>
                      </a:r>
                      <a:r>
                        <a:rPr lang="fr-FR" sz="20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d’</a:t>
                      </a:r>
                      <a:r>
                        <a:rPr lang="fr-FR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être remboursé, il faut produire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une</a:t>
                      </a:r>
                      <a:r>
                        <a:rPr lang="fr-FR" sz="20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ordonnance.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4CA4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un certificat médical.</a:t>
                      </a:r>
                      <a:endParaRPr lang="nl-BE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une</a:t>
                      </a:r>
                      <a:r>
                        <a:rPr lang="fr-FR" sz="20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prescription.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4833257" y="-191634"/>
            <a:ext cx="2772227" cy="207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67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000">
        <p:cut/>
      </p:transition>
    </mc:Choice>
    <mc:Fallback xmlns="">
      <p:transition advTm="18000">
        <p:cut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DEF9EF"/>
                </a:solidFill>
                <a:latin typeface="Edmondsans Bold" panose="02000000000000000000" pitchFamily="50" charset="0"/>
              </a:rPr>
              <a:t>D38</a:t>
            </a:r>
            <a:endParaRPr lang="nl-BE" dirty="0">
              <a:solidFill>
                <a:srgbClr val="DEF9EF"/>
              </a:solidFill>
              <a:latin typeface="Edmondsans Bold" panose="02000000000000000000" pitchFamily="50" charset="0"/>
            </a:endParaRPr>
          </a:p>
        </p:txBody>
      </p:sp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9952318"/>
              </p:ext>
            </p:extLst>
          </p:nvPr>
        </p:nvGraphicFramePr>
        <p:xfrm>
          <a:off x="3596492" y="2350182"/>
          <a:ext cx="4999015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107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l"/>
                      <a:r>
                        <a:rPr lang="nl-BE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een vergissing </a:t>
                      </a:r>
                      <a:r>
                        <a:rPr lang="nl-BE" sz="2000" b="1" u="sng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betreuren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 sz="1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0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einen</a:t>
                      </a: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FR" sz="20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Irrtum</a:t>
                      </a:r>
                      <a:endParaRPr lang="nl-BE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</a:rPr>
                        <a:t>a</a:t>
                      </a:r>
                      <a:endParaRPr lang="nl-BE" sz="20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bedauern</a:t>
                      </a:r>
                      <a:endParaRPr lang="nl-BE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BE" sz="2000" dirty="0">
                        <a:latin typeface="+mn-lt"/>
                      </a:endParaRPr>
                    </a:p>
                  </a:txBody>
                  <a:tcPr>
                    <a:solidFill>
                      <a:srgbClr val="4CA4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</a:rPr>
                        <a:t>b</a:t>
                      </a:r>
                      <a:endParaRPr lang="nl-BE" sz="20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betreuen</a:t>
                      </a:r>
                      <a:endParaRPr lang="nl-BE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BE" sz="2000" dirty="0">
                        <a:latin typeface="+mn-lt"/>
                      </a:endParaRPr>
                    </a:p>
                  </a:txBody>
                  <a:tcPr>
                    <a:solidFill>
                      <a:srgbClr val="4CA4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</a:rPr>
                        <a:t>c</a:t>
                      </a:r>
                      <a:endParaRPr lang="nl-BE" sz="20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/>
                        </a:rPr>
                        <a:t>betrauen</a:t>
                      </a:r>
                      <a:endParaRPr lang="nl-BE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4833257" y="-191634"/>
            <a:ext cx="2772227" cy="207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521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DEF9EF"/>
                </a:solidFill>
                <a:latin typeface="Edmondsans Bold" panose="02000000000000000000" pitchFamily="50" charset="0"/>
              </a:rPr>
              <a:t>D39</a:t>
            </a:r>
            <a:endParaRPr lang="nl-BE" dirty="0">
              <a:solidFill>
                <a:srgbClr val="DEF9EF"/>
              </a:solidFill>
              <a:latin typeface="Edmondsans Bold" panose="02000000000000000000" pitchFamily="50" charset="0"/>
            </a:endParaRP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595611"/>
              </p:ext>
            </p:extLst>
          </p:nvPr>
        </p:nvGraphicFramePr>
        <p:xfrm>
          <a:off x="2217754" y="2350182"/>
          <a:ext cx="8003232" cy="150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87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nl-BE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een feest naar een andere dag </a:t>
                      </a:r>
                      <a:r>
                        <a:rPr lang="nl-BE" sz="2000" b="1" u="sng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verzetten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eine Feier auf einen anderen Tag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ersetzen</a:t>
                      </a:r>
                      <a:endParaRPr lang="nl-BE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4CA4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verlegen</a:t>
                      </a:r>
                      <a:endParaRPr lang="nl-BE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auswechseln</a:t>
                      </a:r>
                      <a:endParaRPr lang="nl-BE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nl-BE" sz="2000" dirty="0">
                        <a:latin typeface="+mn-lt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4833257" y="-191634"/>
            <a:ext cx="2772227" cy="207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127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DEF9EF"/>
                </a:solidFill>
                <a:latin typeface="Edmondsans Bold" panose="02000000000000000000" pitchFamily="50" charset="0"/>
              </a:rPr>
              <a:t>D40</a:t>
            </a:r>
            <a:endParaRPr lang="nl-BE" dirty="0">
              <a:solidFill>
                <a:srgbClr val="DEF9EF"/>
              </a:solidFill>
              <a:latin typeface="Edmondsans Bold" panose="02000000000000000000" pitchFamily="50" charset="0"/>
            </a:endParaRP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6198278"/>
              </p:ext>
            </p:extLst>
          </p:nvPr>
        </p:nvGraphicFramePr>
        <p:xfrm>
          <a:off x="2217754" y="2350182"/>
          <a:ext cx="8003232" cy="187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63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1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83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566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r>
                        <a:rPr lang="nl-BE" sz="20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Ik moest eerst </a:t>
                      </a:r>
                      <a:r>
                        <a:rPr lang="nl-BE" sz="2000" b="1" u="sng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aanbellen</a:t>
                      </a:r>
                      <a:r>
                        <a:rPr lang="nl-BE" sz="20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BE" sz="20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om binnen te gaan.</a:t>
                      </a:r>
                      <a:endParaRPr lang="nl-BE" sz="20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Ich</a:t>
                      </a:r>
                      <a:r>
                        <a:rPr lang="nl-BE" sz="20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nl-BE" sz="2000" baseline="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musste</a:t>
                      </a:r>
                      <a:r>
                        <a:rPr lang="nl-BE" sz="20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nl-BE" sz="2000" baseline="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erst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anlauten</a:t>
                      </a:r>
                      <a:endParaRPr lang="nl-BE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bevor</a:t>
                      </a:r>
                      <a:r>
                        <a:rPr lang="nl-BE" sz="20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nl-BE" sz="2000" baseline="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ein</a:t>
                      </a:r>
                      <a:r>
                        <a:rPr lang="nl-BE" sz="20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nl-BE" sz="2000" baseline="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zu</a:t>
                      </a:r>
                      <a:r>
                        <a:rPr lang="nl-BE" sz="20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nl-BE" sz="2000" baseline="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treten</a:t>
                      </a:r>
                      <a:r>
                        <a:rPr lang="nl-BE" sz="20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. 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bellen</a:t>
                      </a:r>
                      <a:endParaRPr lang="nl-BE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klingeln</a:t>
                      </a:r>
                      <a:endParaRPr lang="nl-BE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nl-BE" sz="2000" dirty="0">
                        <a:latin typeface="+mn-lt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anrufen</a:t>
                      </a:r>
                      <a:endParaRPr lang="nl-BE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nl-BE" sz="2000" dirty="0">
                        <a:latin typeface="+mn-lt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4833257" y="-191634"/>
            <a:ext cx="2772227" cy="207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525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DEF9EF"/>
                </a:solidFill>
                <a:latin typeface="Edmondsans Bold" panose="02000000000000000000" pitchFamily="50" charset="0"/>
              </a:rPr>
              <a:t>D41</a:t>
            </a:r>
            <a:endParaRPr lang="nl-BE" dirty="0">
              <a:solidFill>
                <a:srgbClr val="DEF9EF"/>
              </a:solidFill>
              <a:latin typeface="Edmondsans Bold" panose="02000000000000000000" pitchFamily="50" charset="0"/>
            </a:endParaRP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2814651"/>
              </p:ext>
            </p:extLst>
          </p:nvPr>
        </p:nvGraphicFramePr>
        <p:xfrm>
          <a:off x="3238742" y="2350182"/>
          <a:ext cx="5961256" cy="187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58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06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985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nl-BE" sz="2000" b="1" u="sng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een tros </a:t>
                      </a:r>
                      <a:r>
                        <a:rPr lang="nl-BE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druiven</a:t>
                      </a:r>
                      <a:endParaRPr lang="nl-BE" sz="2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4CA48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eine Trosse</a:t>
                      </a:r>
                      <a:endParaRPr lang="nl-BE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Trauben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4CA48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ein Büschel</a:t>
                      </a:r>
                      <a:endParaRPr lang="nl-BE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4CA48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ein Tross</a:t>
                      </a:r>
                      <a:endParaRPr lang="nl-BE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4CA48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eine</a:t>
                      </a:r>
                      <a:r>
                        <a:rPr lang="nl-BE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nl-BE" sz="20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Schachtel</a:t>
                      </a:r>
                      <a:endParaRPr lang="nl-BE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4833257" y="-191634"/>
            <a:ext cx="2772227" cy="207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377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DEF9EF"/>
                </a:solidFill>
                <a:latin typeface="Edmondsans Bold" panose="02000000000000000000" pitchFamily="50" charset="0"/>
              </a:rPr>
              <a:t>D42</a:t>
            </a:r>
            <a:endParaRPr lang="nl-BE" dirty="0">
              <a:solidFill>
                <a:srgbClr val="DEF9EF"/>
              </a:solidFill>
              <a:latin typeface="Edmondsans Bold" panose="02000000000000000000" pitchFamily="50" charset="0"/>
            </a:endParaRP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3380562"/>
              </p:ext>
            </p:extLst>
          </p:nvPr>
        </p:nvGraphicFramePr>
        <p:xfrm>
          <a:off x="2104570" y="2350182"/>
          <a:ext cx="8229600" cy="150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8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068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nl-BE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van de </a:t>
                      </a:r>
                      <a:r>
                        <a:rPr lang="nl-BE" sz="2000" b="1" u="sng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nood</a:t>
                      </a:r>
                      <a:r>
                        <a:rPr lang="nl-BE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een deugd maken</a:t>
                      </a:r>
                      <a:endParaRPr lang="nl-BE" sz="2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aus der</a:t>
                      </a:r>
                      <a:endParaRPr lang="nl-BE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  <a:latin typeface="+mn-lt"/>
                          <a:ea typeface="Calibri"/>
                          <a:cs typeface="Times New Roman"/>
                        </a:rPr>
                        <a:t>Note</a:t>
                      </a:r>
                      <a:endParaRPr lang="nl-BE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eine Tugend machen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Not</a:t>
                      </a:r>
                      <a:endParaRPr lang="nl-BE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Nuss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4833257" y="-191634"/>
            <a:ext cx="2772227" cy="207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15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DEF9EF"/>
                </a:solidFill>
                <a:latin typeface="Edmondsans Bold" panose="02000000000000000000" pitchFamily="50" charset="0"/>
              </a:rPr>
              <a:t>D43</a:t>
            </a:r>
            <a:endParaRPr lang="nl-BE" dirty="0">
              <a:solidFill>
                <a:srgbClr val="DEF9EF"/>
              </a:solidFill>
              <a:latin typeface="Edmondsans Bold" panose="02000000000000000000" pitchFamily="50" charset="0"/>
            </a:endParaRP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5383978"/>
              </p:ext>
            </p:extLst>
          </p:nvPr>
        </p:nvGraphicFramePr>
        <p:xfrm>
          <a:off x="1981200" y="2350182"/>
          <a:ext cx="8229600" cy="187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05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308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nl-BE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een trommel </a:t>
                      </a:r>
                      <a:r>
                        <a:rPr lang="nl-BE" sz="2000" b="1" u="sng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koekjes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eine Dose</a:t>
                      </a:r>
                      <a:endParaRPr lang="nl-BE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  <a:latin typeface="+mn-lt"/>
                          <a:ea typeface="Calibri"/>
                          <a:cs typeface="Times New Roman"/>
                        </a:rPr>
                        <a:t>Küche</a:t>
                      </a:r>
                      <a:endParaRPr lang="nl-BE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4CA4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  <a:latin typeface="+mn-lt"/>
                          <a:ea typeface="Calibri"/>
                          <a:cs typeface="Times New Roman"/>
                        </a:rPr>
                        <a:t>Gucken</a:t>
                      </a:r>
                      <a:endParaRPr lang="nl-BE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Kekse</a:t>
                      </a:r>
                      <a:endParaRPr lang="nl-BE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eine</a:t>
                      </a:r>
                      <a:r>
                        <a:rPr lang="en-US" sz="2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Dose Torte</a:t>
                      </a:r>
                      <a:endParaRPr lang="nl-BE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4833257" y="-191634"/>
            <a:ext cx="2772227" cy="207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69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DEF9EF"/>
                </a:solidFill>
                <a:latin typeface="Edmondsans Bold" panose="02000000000000000000" pitchFamily="50" charset="0"/>
              </a:rPr>
              <a:t>D44</a:t>
            </a:r>
            <a:endParaRPr lang="nl-BE" dirty="0">
              <a:solidFill>
                <a:srgbClr val="DEF9EF"/>
              </a:solidFill>
              <a:latin typeface="Edmondsans Bold" panose="02000000000000000000" pitchFamily="50" charset="0"/>
            </a:endParaRP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7401290"/>
              </p:ext>
            </p:extLst>
          </p:nvPr>
        </p:nvGraphicFramePr>
        <p:xfrm>
          <a:off x="2104570" y="2350182"/>
          <a:ext cx="8229600" cy="187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2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267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r>
                        <a:rPr lang="nl-BE" sz="20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Heinrich</a:t>
                      </a:r>
                      <a:r>
                        <a:rPr lang="nl-BE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is een </a:t>
                      </a:r>
                      <a:r>
                        <a:rPr lang="nl-BE" sz="2000" b="1" u="sng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guitige</a:t>
                      </a:r>
                      <a:r>
                        <a:rPr lang="nl-BE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professor.</a:t>
                      </a:r>
                      <a:endParaRPr lang="nl-BE" sz="2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Heinrich ist ein</a:t>
                      </a:r>
                      <a:endParaRPr lang="nl-BE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gültiger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Professor.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schelmischer</a:t>
                      </a:r>
                      <a:endParaRPr lang="nl-BE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heutiger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hübscher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4833257" y="-191634"/>
            <a:ext cx="2772227" cy="207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82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DEF9EF"/>
                </a:solidFill>
                <a:latin typeface="Edmondsans Bold" panose="02000000000000000000" pitchFamily="50" charset="0"/>
              </a:rPr>
              <a:t>D45</a:t>
            </a:r>
            <a:endParaRPr lang="nl-BE" dirty="0">
              <a:solidFill>
                <a:srgbClr val="DEF9EF"/>
              </a:solidFill>
              <a:latin typeface="Edmondsans Bold" panose="02000000000000000000" pitchFamily="50" charset="0"/>
            </a:endParaRP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2304318"/>
              </p:ext>
            </p:extLst>
          </p:nvPr>
        </p:nvGraphicFramePr>
        <p:xfrm>
          <a:off x="2094384" y="2350182"/>
          <a:ext cx="8003232" cy="187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26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nl-BE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Hij</a:t>
                      </a:r>
                      <a:r>
                        <a:rPr lang="nl-BE" sz="2000" b="1" kern="12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is </a:t>
                      </a:r>
                      <a:r>
                        <a:rPr lang="nl-BE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sinds twee jaar </a:t>
                      </a:r>
                      <a:r>
                        <a:rPr lang="nl-BE" sz="2000" b="1" u="sng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gepensioneerd.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 ist seit zwei Jahren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Rentner.</a:t>
                      </a:r>
                      <a:endParaRPr lang="nl-BE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4CA4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Pensionär.</a:t>
                      </a:r>
                      <a:endParaRPr lang="nl-BE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Freiherr.</a:t>
                      </a:r>
                      <a:endParaRPr lang="nl-BE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Freiberufler</a:t>
                      </a:r>
                      <a:r>
                        <a:rPr lang="nl-BE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4833257" y="-191634"/>
            <a:ext cx="2772227" cy="207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41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DEF9EF"/>
                </a:solidFill>
                <a:latin typeface="Edmondsans Bold" panose="02000000000000000000" pitchFamily="50" charset="0"/>
              </a:rPr>
              <a:t>E46</a:t>
            </a:r>
            <a:endParaRPr lang="nl-BE" dirty="0">
              <a:solidFill>
                <a:srgbClr val="DEF9EF"/>
              </a:solidFill>
              <a:latin typeface="Edmondsans Bold" panose="02000000000000000000" pitchFamily="50" charset="0"/>
            </a:endParaRP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4206571"/>
              </p:ext>
            </p:extLst>
          </p:nvPr>
        </p:nvGraphicFramePr>
        <p:xfrm>
          <a:off x="2094384" y="2350182"/>
          <a:ext cx="8003232" cy="187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4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r>
                        <a:rPr lang="nl-BE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David trekt zijn </a:t>
                      </a:r>
                      <a:r>
                        <a:rPr lang="nl-BE" sz="2000" b="1" u="sng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smoking</a:t>
                      </a:r>
                      <a:r>
                        <a:rPr lang="nl-BE" sz="20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BE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aan.</a:t>
                      </a:r>
                      <a:endParaRPr lang="nl-BE" sz="2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David puts on his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suit-jacket.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4CA4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dinner vest.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smoking.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dinner jacket.</a:t>
                      </a:r>
                      <a:endParaRPr lang="nl-BE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4833257" y="-191634"/>
            <a:ext cx="2772227" cy="207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94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DEF9EF"/>
                </a:solidFill>
                <a:latin typeface="Edmondsans Bold" panose="02000000000000000000" pitchFamily="50" charset="0"/>
              </a:rPr>
              <a:t>E47</a:t>
            </a:r>
            <a:endParaRPr lang="nl-BE" dirty="0">
              <a:solidFill>
                <a:srgbClr val="DEF9EF"/>
              </a:solidFill>
              <a:latin typeface="Edmondsans Bold" panose="02000000000000000000" pitchFamily="50" charset="0"/>
            </a:endParaRP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9701787"/>
              </p:ext>
            </p:extLst>
          </p:nvPr>
        </p:nvGraphicFramePr>
        <p:xfrm>
          <a:off x="2217754" y="2350182"/>
          <a:ext cx="8003232" cy="150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84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965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nl-BE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Mary is een </a:t>
                      </a:r>
                      <a:r>
                        <a:rPr lang="nl-BE" sz="2000" b="1" u="sng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gevoelig</a:t>
                      </a:r>
                      <a:r>
                        <a:rPr lang="nl-BE" sz="20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BE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kind en voelt zich</a:t>
                      </a:r>
                      <a:r>
                        <a:rPr lang="nl-BE" sz="2000" b="1" kern="12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snel gekwetst.</a:t>
                      </a:r>
                      <a:endParaRPr lang="nl-BE" sz="2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Mary is a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sensible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child and</a:t>
                      </a:r>
                      <a:r>
                        <a:rPr lang="en-GB" sz="20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her </a:t>
                      </a:r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feelings are easily hurt.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sensitive</a:t>
                      </a:r>
                      <a:endParaRPr lang="nl-BE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sensitized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4833257" y="-191634"/>
            <a:ext cx="2772227" cy="207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4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DEF9EF"/>
                </a:solidFill>
                <a:latin typeface="Edmondsans Bold" panose="02000000000000000000" pitchFamily="50" charset="0"/>
              </a:rPr>
              <a:t>F3</a:t>
            </a:r>
            <a:endParaRPr lang="nl-BE" dirty="0">
              <a:solidFill>
                <a:srgbClr val="DEF9EF"/>
              </a:solidFill>
              <a:latin typeface="Edmondsans Bold" panose="02000000000000000000" pitchFamily="50" charset="0"/>
            </a:endParaRP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4135627"/>
              </p:ext>
            </p:extLst>
          </p:nvPr>
        </p:nvGraphicFramePr>
        <p:xfrm>
          <a:off x="2217754" y="2350182"/>
          <a:ext cx="8003232" cy="150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8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525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nl-BE" sz="2000" b="1" u="sng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een patent </a:t>
                      </a:r>
                      <a:r>
                        <a:rPr lang="nl-BE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verkrijgen voor een uitvinding</a:t>
                      </a:r>
                      <a:endParaRPr lang="nl-BE" sz="2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obtenir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un brevet</a:t>
                      </a:r>
                      <a:endParaRPr lang="nl-BE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pour une invention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  <a:latin typeface="+mn-lt"/>
                          <a:ea typeface="Calibri"/>
                          <a:cs typeface="Times New Roman"/>
                        </a:rPr>
                        <a:t>un octroi</a:t>
                      </a:r>
                      <a:endParaRPr lang="nl-BE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une patente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4833257" y="-191634"/>
            <a:ext cx="2772227" cy="207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08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DEF9EF"/>
                </a:solidFill>
                <a:latin typeface="Edmondsans Bold" panose="02000000000000000000" pitchFamily="50" charset="0"/>
              </a:rPr>
              <a:t>E48</a:t>
            </a:r>
            <a:endParaRPr lang="nl-BE" dirty="0">
              <a:solidFill>
                <a:srgbClr val="DEF9EF"/>
              </a:solidFill>
              <a:latin typeface="Edmondsans Bold" panose="02000000000000000000" pitchFamily="50" charset="0"/>
            </a:endParaRP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1303548"/>
              </p:ext>
            </p:extLst>
          </p:nvPr>
        </p:nvGraphicFramePr>
        <p:xfrm>
          <a:off x="2217754" y="2350182"/>
          <a:ext cx="8003232" cy="187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25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044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nl-BE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Deze</a:t>
                      </a:r>
                      <a:r>
                        <a:rPr lang="nl-BE" sz="2000" b="1" kern="12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BE" sz="2000" b="1" u="sng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fabriek</a:t>
                      </a:r>
                      <a:r>
                        <a:rPr lang="nl-BE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BE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 grootste van ons land.</a:t>
                      </a:r>
                      <a:endParaRPr lang="nl-BE" sz="2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This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manufacturer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</a:t>
                      </a:r>
                      <a:r>
                        <a:rPr lang="en-GB" sz="20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the largest </a:t>
                      </a:r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our country.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manufacture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fabricate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factory</a:t>
                      </a:r>
                      <a:endParaRPr lang="nl-BE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4833257" y="-191634"/>
            <a:ext cx="2772227" cy="207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014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DEF9EF"/>
                </a:solidFill>
                <a:latin typeface="Edmondsans Bold" panose="02000000000000000000" pitchFamily="50" charset="0"/>
              </a:rPr>
              <a:t>E49</a:t>
            </a:r>
            <a:endParaRPr lang="nl-BE" dirty="0">
              <a:solidFill>
                <a:srgbClr val="DEF9EF"/>
              </a:solidFill>
              <a:latin typeface="Edmondsans Bold" panose="02000000000000000000" pitchFamily="50" charset="0"/>
            </a:endParaRP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7750517"/>
              </p:ext>
            </p:extLst>
          </p:nvPr>
        </p:nvGraphicFramePr>
        <p:xfrm>
          <a:off x="3231038" y="2350182"/>
          <a:ext cx="5976664" cy="187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nl-BE" sz="2000" b="1" u="sng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banden</a:t>
                      </a:r>
                      <a:r>
                        <a:rPr lang="nl-BE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van vriendschap</a:t>
                      </a:r>
                      <a:endParaRPr lang="nl-BE" sz="2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+mn-lt"/>
                          <a:ea typeface="Calibri"/>
                          <a:cs typeface="Times New Roman"/>
                        </a:rPr>
                        <a:t>bounds</a:t>
                      </a:r>
                      <a:endParaRPr lang="nl-BE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 friendship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+mn-lt"/>
                          <a:ea typeface="Calibri"/>
                          <a:cs typeface="Times New Roman"/>
                        </a:rPr>
                        <a:t>bands</a:t>
                      </a:r>
                      <a:endParaRPr lang="nl-BE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bonds</a:t>
                      </a:r>
                      <a:endParaRPr lang="nl-BE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bindings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4833257" y="-191634"/>
            <a:ext cx="2772227" cy="207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35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DEF9EF"/>
                </a:solidFill>
                <a:latin typeface="Edmondsans Bold" panose="02000000000000000000" pitchFamily="50" charset="0"/>
              </a:rPr>
              <a:t>E50</a:t>
            </a:r>
            <a:endParaRPr lang="nl-BE" dirty="0">
              <a:solidFill>
                <a:srgbClr val="DEF9EF"/>
              </a:solidFill>
              <a:latin typeface="Edmondsans Bold" panose="02000000000000000000" pitchFamily="50" charset="0"/>
            </a:endParaRP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6053983"/>
              </p:ext>
            </p:extLst>
          </p:nvPr>
        </p:nvGraphicFramePr>
        <p:xfrm>
          <a:off x="2329543" y="2350182"/>
          <a:ext cx="8003232" cy="187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86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724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nl-BE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Het olympisch </a:t>
                      </a:r>
                      <a:r>
                        <a:rPr lang="nl-BE" sz="2000" b="1" u="sng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stadion</a:t>
                      </a:r>
                      <a:r>
                        <a:rPr lang="nl-BE" sz="20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BE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Berlijn dateert uit 1936.</a:t>
                      </a:r>
                      <a:endParaRPr lang="nl-BE" sz="2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it-IT" sz="20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Olympic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+mn-lt"/>
                          <a:ea typeface="Calibri"/>
                          <a:cs typeface="Times New Roman"/>
                        </a:rPr>
                        <a:t>station</a:t>
                      </a:r>
                      <a:endParaRPr lang="nl-BE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Berlin dates from 1936.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stadium</a:t>
                      </a:r>
                      <a:endParaRPr lang="nl-BE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stage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stade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4833257" y="-191634"/>
            <a:ext cx="2772227" cy="207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386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DEF9EF"/>
                </a:solidFill>
                <a:latin typeface="Edmondsans Bold" panose="02000000000000000000" pitchFamily="50" charset="0"/>
              </a:rPr>
              <a:t>E51</a:t>
            </a:r>
            <a:endParaRPr lang="nl-BE" dirty="0">
              <a:solidFill>
                <a:srgbClr val="DEF9EF"/>
              </a:solidFill>
              <a:latin typeface="Edmondsans Bold" panose="02000000000000000000" pitchFamily="50" charset="0"/>
            </a:endParaRP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728170"/>
              </p:ext>
            </p:extLst>
          </p:nvPr>
        </p:nvGraphicFramePr>
        <p:xfrm>
          <a:off x="2094384" y="2350182"/>
          <a:ext cx="8003232" cy="187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6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764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nl-BE" sz="2000" b="1" u="sng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grootwarenhuizen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the</a:t>
                      </a:r>
                      <a:endParaRPr lang="nl-BE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warehouses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4CA4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markethouses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magazines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stores</a:t>
                      </a:r>
                      <a:endParaRPr lang="nl-BE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4833257" y="-191634"/>
            <a:ext cx="2772227" cy="207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9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DEF9EF"/>
                </a:solidFill>
                <a:latin typeface="Edmondsans Bold" panose="02000000000000000000" pitchFamily="50" charset="0"/>
              </a:rPr>
              <a:t>E52</a:t>
            </a:r>
            <a:endParaRPr lang="nl-BE" dirty="0">
              <a:solidFill>
                <a:srgbClr val="DEF9EF"/>
              </a:solidFill>
              <a:latin typeface="Edmondsans Bold" panose="02000000000000000000" pitchFamily="50" charset="0"/>
            </a:endParaRP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8627246"/>
              </p:ext>
            </p:extLst>
          </p:nvPr>
        </p:nvGraphicFramePr>
        <p:xfrm>
          <a:off x="1986372" y="2350182"/>
          <a:ext cx="8219256" cy="187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85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644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nl-BE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George</a:t>
                      </a:r>
                      <a:r>
                        <a:rPr lang="nl-BE" sz="2000" b="1" kern="12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BE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heeft </a:t>
                      </a:r>
                      <a:r>
                        <a:rPr lang="nl-BE" sz="2000" b="1" u="sng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keelpijn.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George has got</a:t>
                      </a:r>
                      <a:endParaRPr lang="nl-BE" sz="2000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 pain in the throat.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4CA4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 throat pain.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 sore throat.</a:t>
                      </a:r>
                      <a:endParaRPr lang="nl-BE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nl-BE" sz="20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b</a:t>
                      </a:r>
                      <a:r>
                        <a:rPr lang="nl-BE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ronchitis.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4833257" y="-191634"/>
            <a:ext cx="2772227" cy="207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62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DEF9EF"/>
                </a:solidFill>
                <a:latin typeface="Edmondsans Bold" panose="02000000000000000000" pitchFamily="50" charset="0"/>
              </a:rPr>
              <a:t>E53</a:t>
            </a:r>
            <a:endParaRPr lang="nl-BE" dirty="0">
              <a:solidFill>
                <a:srgbClr val="DEF9EF"/>
              </a:solidFill>
              <a:latin typeface="Edmondsans Bold" panose="02000000000000000000" pitchFamily="50" charset="0"/>
            </a:endParaRP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2620697"/>
              </p:ext>
            </p:extLst>
          </p:nvPr>
        </p:nvGraphicFramePr>
        <p:xfrm>
          <a:off x="2217754" y="2347235"/>
          <a:ext cx="8003232" cy="1922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0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80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nl-BE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Mijnheer Lucas houdt ervan om wijn te </a:t>
                      </a:r>
                      <a:r>
                        <a:rPr lang="nl-BE" sz="2000" b="1" u="sng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proeven.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Mr Lucas likes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to proof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wine.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6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to try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to taste</a:t>
                      </a:r>
                      <a:endParaRPr lang="nl-BE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to</a:t>
                      </a:r>
                      <a:r>
                        <a:rPr lang="nl-BE" sz="20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nl-BE" sz="2000" baseline="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disgust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4833257" y="-191634"/>
            <a:ext cx="2772227" cy="207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48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DEF9EF"/>
                </a:solidFill>
                <a:latin typeface="Edmondsans Bold" panose="02000000000000000000" pitchFamily="50" charset="0"/>
              </a:rPr>
              <a:t>E54</a:t>
            </a:r>
            <a:endParaRPr lang="nl-BE" dirty="0">
              <a:solidFill>
                <a:srgbClr val="DEF9EF"/>
              </a:solidFill>
              <a:latin typeface="Edmondsans Bold" panose="02000000000000000000" pitchFamily="50" charset="0"/>
            </a:endParaRP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8442129"/>
              </p:ext>
            </p:extLst>
          </p:nvPr>
        </p:nvGraphicFramePr>
        <p:xfrm>
          <a:off x="3447062" y="2350182"/>
          <a:ext cx="5544616" cy="187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123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nl-BE" sz="2000" b="1" u="sng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een worp</a:t>
                      </a:r>
                      <a:r>
                        <a:rPr lang="nl-BE" sz="2000" b="1" u="non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BE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 de dobbelstenen</a:t>
                      </a:r>
                      <a:endParaRPr lang="nl-BE" sz="2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+mn-lt"/>
                          <a:ea typeface="Calibri"/>
                          <a:cs typeface="Times New Roman"/>
                        </a:rPr>
                        <a:t>a warp</a:t>
                      </a:r>
                      <a:endParaRPr lang="nl-BE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 the dice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+mn-lt"/>
                          <a:ea typeface="Calibri"/>
                          <a:cs typeface="Times New Roman"/>
                        </a:rPr>
                        <a:t>a role</a:t>
                      </a:r>
                      <a:endParaRPr lang="nl-BE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 roll</a:t>
                      </a:r>
                      <a:endParaRPr lang="nl-BE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 weft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4833257" y="-191634"/>
            <a:ext cx="2772227" cy="207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34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DEF9EF"/>
                </a:solidFill>
                <a:latin typeface="Edmondsans Bold" panose="02000000000000000000" pitchFamily="50" charset="0"/>
              </a:rPr>
              <a:t>E55</a:t>
            </a:r>
            <a:endParaRPr lang="nl-BE" dirty="0">
              <a:solidFill>
                <a:srgbClr val="DEF9EF"/>
              </a:solidFill>
              <a:latin typeface="Edmondsans Bold" panose="02000000000000000000" pitchFamily="50" charset="0"/>
            </a:endParaRP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1750660"/>
              </p:ext>
            </p:extLst>
          </p:nvPr>
        </p:nvGraphicFramePr>
        <p:xfrm>
          <a:off x="2094384" y="2350182"/>
          <a:ext cx="8003232" cy="187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87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2000" b="1" u="sng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een wenk / aanwijzing / tip geven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4CA48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to drop a wink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4CA4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to give a tip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to drop a hint</a:t>
                      </a:r>
                      <a:endParaRPr lang="nl-BE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to give a hinge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4833257" y="-191634"/>
            <a:ext cx="2772227" cy="207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07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DEF9EF"/>
                </a:solidFill>
                <a:latin typeface="Edmondsans Bold" panose="02000000000000000000" pitchFamily="50" charset="0"/>
              </a:rPr>
              <a:t>E56</a:t>
            </a:r>
            <a:endParaRPr lang="nl-BE" dirty="0">
              <a:solidFill>
                <a:srgbClr val="DEF9EF"/>
              </a:solidFill>
              <a:latin typeface="Edmondsans Bold" panose="02000000000000000000" pitchFamily="50" charset="0"/>
            </a:endParaRP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0711142"/>
              </p:ext>
            </p:extLst>
          </p:nvPr>
        </p:nvGraphicFramePr>
        <p:xfrm>
          <a:off x="2094384" y="2350182"/>
          <a:ext cx="8003232" cy="19047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4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85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een tegenovergestelde </a:t>
                      </a:r>
                      <a:r>
                        <a:rPr lang="nl-BE" sz="2000" b="1" u="sng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mening</a:t>
                      </a:r>
                      <a:r>
                        <a:rPr lang="nl-BE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toegedaan zijn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take a different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meaning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4CA4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turn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view</a:t>
                      </a:r>
                      <a:endParaRPr lang="nl-BE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significance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4833257" y="-191634"/>
            <a:ext cx="2772227" cy="207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384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DEF9EF"/>
                </a:solidFill>
                <a:latin typeface="Edmondsans Bold" panose="02000000000000000000" pitchFamily="50" charset="0"/>
              </a:rPr>
              <a:t>E57</a:t>
            </a:r>
            <a:endParaRPr lang="nl-BE" dirty="0">
              <a:solidFill>
                <a:srgbClr val="DEF9EF"/>
              </a:solidFill>
              <a:latin typeface="Edmondsans Bold" panose="02000000000000000000" pitchFamily="50" charset="0"/>
            </a:endParaRP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3916369"/>
              </p:ext>
            </p:extLst>
          </p:nvPr>
        </p:nvGraphicFramePr>
        <p:xfrm>
          <a:off x="3123026" y="2350182"/>
          <a:ext cx="6192687" cy="187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07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77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nl-BE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studente weigert haar </a:t>
                      </a:r>
                      <a:r>
                        <a:rPr lang="nl-BE" sz="2000" b="1" u="sng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huiswerk</a:t>
                      </a:r>
                      <a:r>
                        <a:rPr lang="nl-BE" sz="20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BE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 maken.</a:t>
                      </a:r>
                      <a:endParaRPr lang="nl-BE" sz="2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 sz="2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student refuses to do her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housework.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4CA4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4CA48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homework.</a:t>
                      </a:r>
                      <a:endParaRPr lang="nl-BE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4CA48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chores.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4CA48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shores</a:t>
                      </a:r>
                      <a:r>
                        <a:rPr lang="nl-BE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4833257" y="-191634"/>
            <a:ext cx="2772227" cy="207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34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DEF9EF"/>
                </a:solidFill>
                <a:latin typeface="Edmondsans Bold" panose="02000000000000000000" pitchFamily="50" charset="0"/>
              </a:rPr>
              <a:t>F4</a:t>
            </a:r>
            <a:endParaRPr lang="nl-BE" dirty="0">
              <a:solidFill>
                <a:srgbClr val="DEF9EF"/>
              </a:solidFill>
              <a:latin typeface="Edmondsans Bold" panose="02000000000000000000" pitchFamily="50" charset="0"/>
            </a:endParaRP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5977146"/>
              </p:ext>
            </p:extLst>
          </p:nvPr>
        </p:nvGraphicFramePr>
        <p:xfrm>
          <a:off x="2217754" y="2350182"/>
          <a:ext cx="8003232" cy="187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07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7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467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nl-BE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Wij leven in een </a:t>
                      </a:r>
                      <a:r>
                        <a:rPr lang="nl-BE" sz="2000" b="1" u="sng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consumptiemaatschappij.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Nous vivons dans une société de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consommation.</a:t>
                      </a:r>
                      <a:endParaRPr lang="nl-BE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consumption</a:t>
                      </a: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consomption.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consumation.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4833257" y="-191634"/>
            <a:ext cx="2772227" cy="207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53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DEF9EF"/>
                </a:solidFill>
                <a:latin typeface="Edmondsans Bold" panose="02000000000000000000" pitchFamily="50" charset="0"/>
              </a:rPr>
              <a:t>E58</a:t>
            </a:r>
            <a:endParaRPr lang="nl-BE" dirty="0">
              <a:solidFill>
                <a:srgbClr val="DEF9EF"/>
              </a:solidFill>
              <a:latin typeface="Edmondsans Bold" panose="02000000000000000000" pitchFamily="50" charset="0"/>
            </a:endParaRP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3133624"/>
              </p:ext>
            </p:extLst>
          </p:nvPr>
        </p:nvGraphicFramePr>
        <p:xfrm>
          <a:off x="2217754" y="2350182"/>
          <a:ext cx="8003232" cy="150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4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65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29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394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nl-BE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 is</a:t>
                      </a:r>
                      <a:r>
                        <a:rPr lang="nl-BE" sz="2000" b="1" kern="12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BE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een goed </a:t>
                      </a:r>
                      <a:r>
                        <a:rPr lang="nl-BE" sz="2000" b="1" u="sng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wijnmerk.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That's a good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brand</a:t>
                      </a:r>
                      <a:endParaRPr lang="nl-BE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 wine.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+mn-lt"/>
                          <a:ea typeface="Calibri"/>
                          <a:cs typeface="Times New Roman"/>
                        </a:rPr>
                        <a:t>mark</a:t>
                      </a:r>
                      <a:endParaRPr lang="nl-BE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etiquette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4833257" y="-191634"/>
            <a:ext cx="2772227" cy="207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499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DEF9EF"/>
                </a:solidFill>
                <a:latin typeface="Edmondsans Bold" panose="02000000000000000000" pitchFamily="50" charset="0"/>
              </a:rPr>
              <a:t>E59</a:t>
            </a:r>
            <a:endParaRPr lang="nl-BE" dirty="0">
              <a:solidFill>
                <a:srgbClr val="DEF9EF"/>
              </a:solidFill>
              <a:latin typeface="Edmondsans Bold" panose="02000000000000000000" pitchFamily="50" charset="0"/>
            </a:endParaRP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3359669"/>
              </p:ext>
            </p:extLst>
          </p:nvPr>
        </p:nvGraphicFramePr>
        <p:xfrm>
          <a:off x="2979010" y="2350182"/>
          <a:ext cx="6480719" cy="150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84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42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nl-BE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zich laten inschrijven als </a:t>
                      </a:r>
                      <a:r>
                        <a:rPr lang="nl-BE" sz="2000" b="1" u="sng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scholier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to enrol</a:t>
                      </a:r>
                      <a:r>
                        <a:rPr lang="nl-BE" sz="20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nl-NL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as a</a:t>
                      </a:r>
                      <a:r>
                        <a:rPr lang="nl-BE" sz="20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pupil</a:t>
                      </a:r>
                      <a:endParaRPr lang="nl-BE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4CA4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register as a learner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subscribe as a scholar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4833257" y="-191634"/>
            <a:ext cx="2772227" cy="207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36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DEF9EF"/>
                </a:solidFill>
                <a:latin typeface="Edmondsans Bold" panose="02000000000000000000" pitchFamily="50" charset="0"/>
              </a:rPr>
              <a:t>E60</a:t>
            </a:r>
            <a:endParaRPr lang="nl-BE" dirty="0">
              <a:solidFill>
                <a:srgbClr val="DEF9EF"/>
              </a:solidFill>
              <a:latin typeface="Edmondsans Bold" panose="02000000000000000000" pitchFamily="50" charset="0"/>
            </a:endParaRP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1869483"/>
              </p:ext>
            </p:extLst>
          </p:nvPr>
        </p:nvGraphicFramePr>
        <p:xfrm>
          <a:off x="3431704" y="2350182"/>
          <a:ext cx="5328591" cy="187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86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18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nl-BE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was </a:t>
                      </a:r>
                      <a:r>
                        <a:rPr lang="nl-BE" sz="2000" b="1" u="sng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</a:t>
                      </a:r>
                      <a:r>
                        <a:rPr lang="nl-BE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nl-BE" sz="2000" b="1" u="sng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week zetten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put the laundry in (to)</a:t>
                      </a:r>
                      <a:endParaRPr lang="nl-BE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soak</a:t>
                      </a:r>
                      <a:endParaRPr lang="nl-BE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4CA4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soke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+mn-lt"/>
                          <a:ea typeface="Calibri"/>
                          <a:cs typeface="Times New Roman"/>
                        </a:rPr>
                        <a:t>week</a:t>
                      </a:r>
                      <a:endParaRPr lang="nl-BE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+mn-lt"/>
                          <a:ea typeface="Calibri"/>
                          <a:cs typeface="Times New Roman"/>
                        </a:rPr>
                        <a:t>weak</a:t>
                      </a:r>
                      <a:endParaRPr lang="nl-BE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4833257" y="-191634"/>
            <a:ext cx="2772227" cy="207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14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DEF9EF"/>
                </a:solidFill>
                <a:latin typeface="Edmondsans Bold" panose="02000000000000000000" pitchFamily="50" charset="0"/>
              </a:rPr>
              <a:t>S61</a:t>
            </a:r>
            <a:endParaRPr lang="nl-BE" dirty="0">
              <a:solidFill>
                <a:srgbClr val="DEF9EF"/>
              </a:solidFill>
              <a:latin typeface="Edmondsans Bold" panose="02000000000000000000" pitchFamily="50" charset="0"/>
            </a:endParaRP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3521140"/>
              </p:ext>
            </p:extLst>
          </p:nvPr>
        </p:nvGraphicFramePr>
        <p:xfrm>
          <a:off x="2094384" y="2350182"/>
          <a:ext cx="8003232" cy="150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66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563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nl-BE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Zij</a:t>
                      </a:r>
                      <a:r>
                        <a:rPr lang="nl-BE" sz="2000" b="1" kern="12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was </a:t>
                      </a:r>
                      <a:r>
                        <a:rPr lang="nl-BE" sz="2000" b="1" u="sng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gegeneerd.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Se</a:t>
                      </a:r>
                      <a:r>
                        <a:rPr lang="nl-BE" sz="2000" b="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nl-BE" sz="2000" b="0" baseline="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sonrojó</a:t>
                      </a:r>
                      <a:r>
                        <a:rPr lang="nl-BE" sz="2000" b="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y </a:t>
                      </a:r>
                      <a:r>
                        <a:rPr lang="nl-BE" sz="2000" b="0" baseline="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nl-BE" sz="2000" b="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staba</a:t>
                      </a:r>
                      <a:endParaRPr lang="nl-BE" sz="20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</a:t>
                      </a:r>
                      <a:endParaRPr lang="nl-BE" sz="2000" b="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embarazada.</a:t>
                      </a:r>
                      <a:endParaRPr lang="nl-BE" sz="20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4CA4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</a:t>
                      </a:r>
                      <a:endParaRPr lang="nl-BE" sz="2000" b="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0" noProof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avergonzada</a:t>
                      </a:r>
                      <a:r>
                        <a:rPr lang="de-DE" sz="20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  <a:endParaRPr lang="nl-BE" sz="20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</a:t>
                      </a:r>
                      <a:endParaRPr lang="nl-BE" sz="2000" b="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incomodada.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4833257" y="-191634"/>
            <a:ext cx="2772227" cy="207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431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DEF9EF"/>
                </a:solidFill>
                <a:latin typeface="Edmondsans Bold" panose="02000000000000000000" pitchFamily="50" charset="0"/>
              </a:rPr>
              <a:t>S62</a:t>
            </a:r>
            <a:endParaRPr lang="nl-BE" dirty="0">
              <a:solidFill>
                <a:srgbClr val="DEF9EF"/>
              </a:solidFill>
              <a:latin typeface="Edmondsans Bold" panose="02000000000000000000" pitchFamily="50" charset="0"/>
            </a:endParaRP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5323502"/>
              </p:ext>
            </p:extLst>
          </p:nvPr>
        </p:nvGraphicFramePr>
        <p:xfrm>
          <a:off x="2329543" y="2350182"/>
          <a:ext cx="8003232" cy="146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0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444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1811">
                <a:tc gridSpan="4">
                  <a:txBody>
                    <a:bodyPr/>
                    <a:lstStyle/>
                    <a:p>
                      <a:r>
                        <a:rPr lang="nl-BE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Hij</a:t>
                      </a:r>
                      <a:r>
                        <a:rPr lang="nl-BE" sz="2000" b="1" kern="12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stond zijn vriend </a:t>
                      </a:r>
                      <a:r>
                        <a:rPr lang="nl-BE" sz="2000" b="1" u="sng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 te wachten. 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Estaba</a:t>
                      </a:r>
                      <a:r>
                        <a:rPr lang="de-DE" sz="2000" b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nl-BE" sz="20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</a:t>
                      </a:r>
                      <a:endParaRPr lang="nl-BE" sz="2000" b="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0" noProof="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atiendendo</a:t>
                      </a:r>
                      <a:endParaRPr lang="de-DE" sz="2000" b="0" noProof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nl-BE" sz="20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nl-BE" sz="2000" baseline="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su</a:t>
                      </a:r>
                      <a:r>
                        <a:rPr lang="nl-BE" sz="20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amigo.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</a:t>
                      </a:r>
                      <a:endParaRPr lang="nl-BE" sz="2000" b="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0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aspetando</a:t>
                      </a:r>
                      <a:r>
                        <a:rPr lang="de-DE" sz="20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</a:t>
                      </a:r>
                      <a:endParaRPr lang="nl-BE" sz="2000" b="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0" kern="1200" noProof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esperando</a:t>
                      </a:r>
                      <a:endParaRPr lang="de-DE" sz="2000" b="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4833257" y="-191634"/>
            <a:ext cx="2772227" cy="207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12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DEF9EF"/>
                </a:solidFill>
                <a:latin typeface="Edmondsans Bold" panose="02000000000000000000" pitchFamily="50" charset="0"/>
              </a:rPr>
              <a:t>S63</a:t>
            </a:r>
            <a:endParaRPr lang="nl-BE" dirty="0">
              <a:solidFill>
                <a:srgbClr val="DEF9EF"/>
              </a:solidFill>
              <a:latin typeface="Edmondsans Bold" panose="02000000000000000000" pitchFamily="50" charset="0"/>
            </a:endParaRP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3041594"/>
              </p:ext>
            </p:extLst>
          </p:nvPr>
        </p:nvGraphicFramePr>
        <p:xfrm>
          <a:off x="2779485" y="2350182"/>
          <a:ext cx="8003232" cy="150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25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nl-BE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iets aan iemand </a:t>
                      </a:r>
                      <a:r>
                        <a:rPr lang="nl-BE" sz="2000" b="1" u="sng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vragen</a:t>
                      </a:r>
                      <a:r>
                        <a:rPr lang="nl-BE" sz="20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BE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(neutraal)</a:t>
                      </a:r>
                      <a:endParaRPr lang="nl-BE"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4CA48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</a:t>
                      </a:r>
                      <a:endParaRPr lang="nl-BE" sz="2000" b="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b="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solicitar</a:t>
                      </a:r>
                      <a:endParaRPr lang="nl-BE" sz="2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algo</a:t>
                      </a:r>
                      <a:r>
                        <a:rPr lang="de-DE" sz="2000" b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de-DE" sz="2000" b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alguien</a:t>
                      </a:r>
                      <a:endParaRPr lang="nl-BE" sz="20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</a:t>
                      </a:r>
                      <a:endParaRPr lang="nl-BE" sz="2000" b="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b="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demandar</a:t>
                      </a:r>
                      <a:endParaRPr lang="nl-BE" sz="2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</a:t>
                      </a:r>
                      <a:endParaRPr lang="nl-BE" sz="2000" b="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b="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suplicar</a:t>
                      </a:r>
                      <a:endParaRPr lang="nl-BE" sz="2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4833257" y="-191634"/>
            <a:ext cx="2772227" cy="207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7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DEF9EF"/>
                </a:solidFill>
                <a:latin typeface="Edmondsans Bold" panose="02000000000000000000" pitchFamily="50" charset="0"/>
              </a:rPr>
              <a:t>S64</a:t>
            </a:r>
            <a:endParaRPr lang="nl-BE" dirty="0">
              <a:solidFill>
                <a:srgbClr val="DEF9EF"/>
              </a:solidFill>
              <a:latin typeface="Edmondsans Bold" panose="02000000000000000000" pitchFamily="50" charset="0"/>
            </a:endParaRP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830580"/>
              </p:ext>
            </p:extLst>
          </p:nvPr>
        </p:nvGraphicFramePr>
        <p:xfrm>
          <a:off x="2217754" y="2350182"/>
          <a:ext cx="8003232" cy="150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2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nl-BE" sz="2000" b="1" u="sng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delen in de winst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4CA48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</a:t>
                      </a:r>
                      <a:endParaRPr lang="nl-BE" sz="2000" b="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b="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participar</a:t>
                      </a:r>
                      <a:r>
                        <a:rPr lang="nl-BE" sz="20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en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el </a:t>
                      </a:r>
                      <a:r>
                        <a:rPr lang="nl-BE" sz="20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beneficio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</a:t>
                      </a:r>
                      <a:endParaRPr lang="nl-BE" sz="2000" b="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divisar</a:t>
                      </a:r>
                      <a:endParaRPr lang="nl-BE" sz="2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</a:t>
                      </a:r>
                      <a:endParaRPr lang="nl-BE" sz="2000" b="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b="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condividir</a:t>
                      </a:r>
                      <a:endParaRPr lang="nl-BE" sz="20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4833257" y="-191634"/>
            <a:ext cx="2772227" cy="207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639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DEF9EF"/>
                </a:solidFill>
                <a:latin typeface="Edmondsans Bold" panose="02000000000000000000" pitchFamily="50" charset="0"/>
              </a:rPr>
              <a:t>S65</a:t>
            </a:r>
            <a:endParaRPr lang="nl-BE" dirty="0">
              <a:solidFill>
                <a:srgbClr val="DEF9EF"/>
              </a:solidFill>
              <a:latin typeface="Edmondsans Bold" panose="02000000000000000000" pitchFamily="50" charset="0"/>
            </a:endParaRP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6381092"/>
              </p:ext>
            </p:extLst>
          </p:nvPr>
        </p:nvGraphicFramePr>
        <p:xfrm>
          <a:off x="1981199" y="2350182"/>
          <a:ext cx="8229601" cy="187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7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0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843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066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nl-BE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Het</a:t>
                      </a:r>
                      <a:r>
                        <a:rPr lang="nl-BE" sz="2000" b="1" kern="12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aantal </a:t>
                      </a:r>
                      <a:r>
                        <a:rPr lang="nl-BE" sz="2000" b="1" u="sng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 verdubbeld. 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</a:t>
                      </a:r>
                      <a:r>
                        <a:rPr lang="de-DE" sz="20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200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número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</a:t>
                      </a:r>
                      <a:r>
                        <a:rPr lang="de-DE" sz="20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ha </a:t>
                      </a:r>
                      <a:r>
                        <a:rPr lang="de-DE" sz="200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aumentado</a:t>
                      </a:r>
                      <a:r>
                        <a:rPr lang="de-DE" sz="20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nl-BE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solidFill>
                      <a:srgbClr val="4CA4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se</a:t>
                      </a:r>
                      <a:r>
                        <a:rPr lang="nl-BE" sz="20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ha </a:t>
                      </a:r>
                      <a:r>
                        <a:rPr lang="nl-BE" sz="2000" baseline="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doblado</a:t>
                      </a:r>
                      <a:r>
                        <a:rPr lang="nl-BE" sz="20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solidFill>
                      <a:srgbClr val="4CA4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ha </a:t>
                      </a:r>
                      <a:r>
                        <a:rPr lang="de-DE" sz="2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duplicado</a:t>
                      </a:r>
                      <a:r>
                        <a:rPr lang="de-DE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solidFill>
                      <a:srgbClr val="4CA4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</a:t>
                      </a:r>
                      <a:r>
                        <a:rPr lang="de-DE" sz="20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ha </a:t>
                      </a:r>
                      <a:r>
                        <a:rPr lang="de-DE" sz="200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incrementado</a:t>
                      </a:r>
                      <a:r>
                        <a:rPr lang="de-DE" sz="20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de-DE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solidFill>
                      <a:srgbClr val="4CA4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4833257" y="-191634"/>
            <a:ext cx="2772227" cy="207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3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DEF9EF"/>
                </a:solidFill>
                <a:latin typeface="Edmondsans Bold" panose="02000000000000000000" pitchFamily="50" charset="0"/>
              </a:rPr>
              <a:t>S66</a:t>
            </a:r>
            <a:endParaRPr lang="nl-BE" dirty="0">
              <a:solidFill>
                <a:srgbClr val="DEF9EF"/>
              </a:solidFill>
              <a:latin typeface="Edmondsans Bold" panose="02000000000000000000" pitchFamily="50" charset="0"/>
            </a:endParaRP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7532809"/>
              </p:ext>
            </p:extLst>
          </p:nvPr>
        </p:nvGraphicFramePr>
        <p:xfrm>
          <a:off x="2094384" y="2350182"/>
          <a:ext cx="8003232" cy="187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2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nl-BE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Mijn grootvader </a:t>
                      </a:r>
                      <a:r>
                        <a:rPr lang="nl-BE" sz="2000" b="1" u="sng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hoort</a:t>
                      </a:r>
                      <a:r>
                        <a:rPr lang="nl-BE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mij niet zo goed. </a:t>
                      </a:r>
                      <a:endParaRPr lang="nl-BE" sz="2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</a:t>
                      </a:r>
                      <a:r>
                        <a:rPr lang="de-DE" sz="20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200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abuelo</a:t>
                      </a:r>
                      <a:r>
                        <a:rPr lang="de-DE" sz="20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200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r>
                        <a:rPr lang="de-DE" sz="20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200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entiende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muy</a:t>
                      </a:r>
                      <a:r>
                        <a:rPr lang="de-DE" sz="20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200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bien</a:t>
                      </a:r>
                      <a:r>
                        <a:rPr lang="de-DE" sz="20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percibe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atiende</a:t>
                      </a:r>
                      <a:r>
                        <a:rPr lang="nl-BE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oye</a:t>
                      </a:r>
                      <a:r>
                        <a:rPr lang="nl-BE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4833257" y="-191634"/>
            <a:ext cx="2772227" cy="207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16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DEF9EF"/>
                </a:solidFill>
                <a:latin typeface="Edmondsans Bold" panose="02000000000000000000" pitchFamily="50" charset="0"/>
              </a:rPr>
              <a:t>S67</a:t>
            </a:r>
            <a:endParaRPr lang="nl-BE" dirty="0">
              <a:solidFill>
                <a:srgbClr val="DEF9EF"/>
              </a:solidFill>
              <a:latin typeface="Edmondsans Bold" panose="02000000000000000000" pitchFamily="50" charset="0"/>
            </a:endParaRP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1061423"/>
              </p:ext>
            </p:extLst>
          </p:nvPr>
        </p:nvGraphicFramePr>
        <p:xfrm>
          <a:off x="2094384" y="2350182"/>
          <a:ext cx="8003232" cy="150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05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78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86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60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nl-BE" sz="2000" dirty="0">
                          <a:solidFill>
                            <a:schemeClr val="bg1"/>
                          </a:solidFill>
                          <a:latin typeface="+mn-lt"/>
                        </a:rPr>
                        <a:t>Miguel heeft moeilijkheden </a:t>
                      </a:r>
                      <a:r>
                        <a:rPr lang="nl-BE" sz="2000" b="1" u="sng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om zich uit te drukken.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Miguel </a:t>
                      </a:r>
                      <a:r>
                        <a:rPr lang="nl-BE" sz="20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tiene</a:t>
                      </a:r>
                      <a:r>
                        <a:rPr lang="nl-BE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nl-BE" sz="20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dificultades</a:t>
                      </a:r>
                      <a:r>
                        <a:rPr lang="nl-BE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para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exprimirse</a:t>
                      </a:r>
                      <a:endParaRPr lang="nl-BE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4CA4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formularse</a:t>
                      </a:r>
                      <a:endParaRPr lang="nl-BE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expresarse</a:t>
                      </a:r>
                      <a:endParaRPr lang="nl-BE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4833257" y="-191634"/>
            <a:ext cx="2772227" cy="207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882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DEF9EF"/>
                </a:solidFill>
                <a:latin typeface="Edmondsans Bold" panose="02000000000000000000" pitchFamily="50" charset="0"/>
              </a:rPr>
              <a:t>F5</a:t>
            </a:r>
            <a:endParaRPr lang="nl-BE" dirty="0">
              <a:solidFill>
                <a:srgbClr val="DEF9EF"/>
              </a:solidFill>
              <a:latin typeface="Edmondsans Bold" panose="02000000000000000000" pitchFamily="50" charset="0"/>
            </a:endParaRP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2982601"/>
              </p:ext>
            </p:extLst>
          </p:nvPr>
        </p:nvGraphicFramePr>
        <p:xfrm>
          <a:off x="2217754" y="2350182"/>
          <a:ext cx="8003232" cy="18183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07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52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92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nl-BE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Hij lijdt aan een zware zenuwziekte en moet vaak naar </a:t>
                      </a:r>
                      <a:r>
                        <a:rPr lang="nl-BE" sz="2000" b="1" u="sng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neuroloog </a:t>
                      </a:r>
                      <a:r>
                        <a:rPr lang="nl-BE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gaan.</a:t>
                      </a:r>
                      <a:endParaRPr lang="nl-BE" sz="2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</a:t>
                      </a:r>
                      <a:r>
                        <a:rPr lang="fr-FR" sz="20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souffre d’une maladie des nerfs grave et doit aller souvent chez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le</a:t>
                      </a:r>
                      <a:r>
                        <a:rPr lang="nl-BE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nl-BE" sz="20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neurologicien</a:t>
                      </a:r>
                      <a:r>
                        <a:rPr lang="nl-BE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solidFill>
                      <a:srgbClr val="4CA4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le</a:t>
                      </a:r>
                      <a:r>
                        <a:rPr lang="nl-BE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nl-BE" sz="20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neurologiste</a:t>
                      </a:r>
                      <a:r>
                        <a:rPr lang="nl-BE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le</a:t>
                      </a:r>
                      <a:r>
                        <a:rPr lang="nl-BE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nl-BE" sz="20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neurologue</a:t>
                      </a:r>
                      <a:r>
                        <a:rPr lang="nl-BE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.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4833257" y="-191634"/>
            <a:ext cx="2772227" cy="207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94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DEF9EF"/>
                </a:solidFill>
                <a:latin typeface="Edmondsans Bold" panose="02000000000000000000" pitchFamily="50" charset="0"/>
              </a:rPr>
              <a:t>S68</a:t>
            </a:r>
            <a:endParaRPr lang="nl-BE" dirty="0">
              <a:solidFill>
                <a:srgbClr val="DEF9EF"/>
              </a:solidFill>
              <a:latin typeface="Edmondsans Bold" panose="02000000000000000000" pitchFamily="50" charset="0"/>
            </a:endParaRP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5309445"/>
              </p:ext>
            </p:extLst>
          </p:nvPr>
        </p:nvGraphicFramePr>
        <p:xfrm>
          <a:off x="1981200" y="2350182"/>
          <a:ext cx="8229600" cy="187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86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107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nl-BE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 moet de knop </a:t>
                      </a:r>
                      <a:r>
                        <a:rPr lang="nl-BE" sz="2000" b="1" u="sng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indrukken</a:t>
                      </a:r>
                      <a:r>
                        <a:rPr lang="nl-BE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om de deur te openen.</a:t>
                      </a:r>
                      <a:endParaRPr lang="nl-BE" sz="20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 sz="20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Hay que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imprimir</a:t>
                      </a:r>
                      <a:endParaRPr lang="nl-BE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</a:t>
                      </a:r>
                      <a:r>
                        <a:rPr lang="de-DE" sz="20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200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botón</a:t>
                      </a:r>
                      <a:r>
                        <a:rPr lang="de-DE" sz="20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200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</a:t>
                      </a:r>
                      <a:r>
                        <a:rPr lang="de-DE" sz="20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200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abrir</a:t>
                      </a:r>
                      <a:r>
                        <a:rPr lang="de-DE" sz="20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la </a:t>
                      </a:r>
                      <a:r>
                        <a:rPr lang="de-DE" sz="200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puerta</a:t>
                      </a:r>
                      <a:r>
                        <a:rPr lang="de-DE" sz="20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4CA48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enfoscar</a:t>
                      </a:r>
                      <a:endParaRPr lang="nl-BE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4CA48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pulsar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4CA48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tapar</a:t>
                      </a:r>
                      <a:endParaRPr lang="nl-BE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4833257" y="-191634"/>
            <a:ext cx="2772227" cy="207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98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DEF9EF"/>
                </a:solidFill>
                <a:latin typeface="Edmondsans Bold" panose="02000000000000000000" pitchFamily="50" charset="0"/>
              </a:rPr>
              <a:t>S69</a:t>
            </a:r>
            <a:endParaRPr lang="nl-BE" dirty="0">
              <a:solidFill>
                <a:srgbClr val="DEF9EF"/>
              </a:solidFill>
              <a:latin typeface="Edmondsans Bold" panose="02000000000000000000" pitchFamily="50" charset="0"/>
            </a:endParaRP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1891184"/>
              </p:ext>
            </p:extLst>
          </p:nvPr>
        </p:nvGraphicFramePr>
        <p:xfrm>
          <a:off x="2094384" y="2350182"/>
          <a:ext cx="8003232" cy="187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05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nl-BE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Een dief</a:t>
                      </a:r>
                      <a:r>
                        <a:rPr lang="nl-BE" sz="2000" b="1" kern="12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BE" sz="2000" b="1" u="sng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heeft </a:t>
                      </a:r>
                      <a:r>
                        <a:rPr lang="nl-BE" sz="2000" b="1" kern="12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haar handtas </a:t>
                      </a:r>
                      <a:r>
                        <a:rPr lang="nl-BE" sz="2000" b="1" u="sng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gestolen.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</a:t>
                      </a:r>
                      <a:r>
                        <a:rPr lang="de-DE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2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ladrón</a:t>
                      </a:r>
                      <a:r>
                        <a:rPr lang="de-DE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</a:t>
                      </a:r>
                      <a:r>
                        <a:rPr lang="nl-BE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ha</a:t>
                      </a:r>
                      <a:r>
                        <a:rPr lang="nl-BE" sz="20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nl-BE" sz="2000" baseline="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volado</a:t>
                      </a:r>
                      <a:endParaRPr lang="nl-BE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su</a:t>
                      </a:r>
                      <a:r>
                        <a:rPr lang="nl-BE" sz="20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nl-BE" sz="2000" baseline="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bolso</a:t>
                      </a:r>
                      <a:r>
                        <a:rPr lang="nl-BE" sz="20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. 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</a:t>
                      </a:r>
                      <a:r>
                        <a:rPr lang="nl-BE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ha</a:t>
                      </a:r>
                      <a:r>
                        <a:rPr lang="nl-BE" sz="20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nl-BE" sz="2000" baseline="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robado</a:t>
                      </a:r>
                      <a:endParaRPr lang="nl-BE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</a:t>
                      </a:r>
                      <a:r>
                        <a:rPr lang="nl-BE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ha</a:t>
                      </a:r>
                      <a:r>
                        <a:rPr lang="nl-BE" sz="20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nl-BE" sz="2000" baseline="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derobado</a:t>
                      </a:r>
                      <a:endParaRPr lang="nl-BE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</a:t>
                      </a:r>
                      <a:r>
                        <a:rPr lang="nl-BE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ha</a:t>
                      </a:r>
                      <a:r>
                        <a:rPr lang="nl-BE" sz="20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nl-BE" sz="2000" baseline="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pirateado</a:t>
                      </a:r>
                      <a:endParaRPr lang="nl-BE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4833257" y="-191634"/>
            <a:ext cx="2772227" cy="207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258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DEF9EF"/>
                </a:solidFill>
                <a:latin typeface="Edmondsans Bold" panose="02000000000000000000" pitchFamily="50" charset="0"/>
              </a:rPr>
              <a:t>S70</a:t>
            </a:r>
            <a:endParaRPr lang="nl-BE" dirty="0">
              <a:solidFill>
                <a:srgbClr val="DEF9EF"/>
              </a:solidFill>
              <a:latin typeface="Edmondsans Bold" panose="02000000000000000000" pitchFamily="50" charset="0"/>
            </a:endParaRPr>
          </a:p>
        </p:txBody>
      </p:sp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8538870"/>
              </p:ext>
            </p:extLst>
          </p:nvPr>
        </p:nvGraphicFramePr>
        <p:xfrm>
          <a:off x="1986372" y="2350182"/>
          <a:ext cx="8219256" cy="20124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34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315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6553">
                <a:tc gridSpan="4">
                  <a:txBody>
                    <a:bodyPr/>
                    <a:lstStyle/>
                    <a:p>
                      <a:pPr algn="l"/>
                      <a:r>
                        <a:rPr lang="nl-BE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Wie </a:t>
                      </a:r>
                      <a:r>
                        <a:rPr lang="nl-BE" sz="2000" b="1" u="sng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boter</a:t>
                      </a:r>
                      <a:r>
                        <a:rPr lang="nl-BE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op zijn hoofd heeft, moet niet in de zon lopen.</a:t>
                      </a:r>
                      <a:endParaRPr lang="nl-BE" sz="2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 sz="1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nl-BE" sz="2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4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dirty="0">
                          <a:latin typeface="+mn-lt"/>
                        </a:rPr>
                        <a:t>El que tiene la cabeza</a:t>
                      </a:r>
                      <a:endParaRPr lang="nl-BE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</a:rPr>
                        <a:t>a</a:t>
                      </a:r>
                      <a:endParaRPr lang="nl-BE" sz="20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2000" dirty="0">
                          <a:solidFill>
                            <a:schemeClr val="tx1"/>
                          </a:solidFill>
                          <a:latin typeface="+mn-lt"/>
                        </a:rPr>
                        <a:t>de</a:t>
                      </a:r>
                      <a:r>
                        <a:rPr lang="nl-BE" sz="20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nl-BE" sz="2000" baseline="0" dirty="0" err="1">
                          <a:solidFill>
                            <a:schemeClr val="tx1"/>
                          </a:solidFill>
                          <a:latin typeface="+mn-lt"/>
                        </a:rPr>
                        <a:t>grasa</a:t>
                      </a:r>
                      <a:endParaRPr lang="nl-BE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dirty="0">
                          <a:latin typeface="+mn-lt"/>
                        </a:rPr>
                        <a:t>no se meta a hornera.</a:t>
                      </a:r>
                      <a:endParaRPr lang="nl-BE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553">
                <a:tc>
                  <a:txBody>
                    <a:bodyPr/>
                    <a:lstStyle/>
                    <a:p>
                      <a:endParaRPr lang="nl-BE" sz="2000" dirty="0">
                        <a:latin typeface="+mn-lt"/>
                      </a:endParaRPr>
                    </a:p>
                  </a:txBody>
                  <a:tcPr>
                    <a:solidFill>
                      <a:srgbClr val="4CA4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</a:rPr>
                        <a:t>b</a:t>
                      </a:r>
                      <a:endParaRPr lang="nl-BE" sz="20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2000" dirty="0">
                          <a:solidFill>
                            <a:schemeClr val="tx1"/>
                          </a:solidFill>
                          <a:latin typeface="+mn-lt"/>
                        </a:rPr>
                        <a:t>de </a:t>
                      </a:r>
                      <a:r>
                        <a:rPr lang="nl-BE" sz="2000" dirty="0" err="1">
                          <a:solidFill>
                            <a:schemeClr val="tx1"/>
                          </a:solidFill>
                          <a:latin typeface="+mn-lt"/>
                        </a:rPr>
                        <a:t>mantequilla</a:t>
                      </a:r>
                      <a:endParaRPr lang="nl-BE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4CA4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553">
                <a:tc>
                  <a:txBody>
                    <a:bodyPr/>
                    <a:lstStyle/>
                    <a:p>
                      <a:endParaRPr lang="nl-BE" sz="2000" dirty="0">
                        <a:latin typeface="+mn-lt"/>
                      </a:endParaRPr>
                    </a:p>
                  </a:txBody>
                  <a:tcPr>
                    <a:solidFill>
                      <a:srgbClr val="4CA4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</a:rPr>
                        <a:t>c</a:t>
                      </a:r>
                      <a:endParaRPr lang="nl-BE" sz="20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/>
                        </a:rPr>
                        <a:t>de</a:t>
                      </a:r>
                      <a:r>
                        <a:rPr lang="fr-FR" sz="20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/>
                        </a:rPr>
                        <a:t> </a:t>
                      </a:r>
                      <a:r>
                        <a:rPr lang="fr-FR" sz="200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/>
                        </a:rPr>
                        <a:t>burro</a:t>
                      </a:r>
                      <a:endParaRPr lang="nl-BE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4CA4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6553">
                <a:tc>
                  <a:txBody>
                    <a:bodyPr/>
                    <a:lstStyle/>
                    <a:p>
                      <a:endParaRPr lang="nl-BE" sz="2000" dirty="0">
                        <a:latin typeface="+mn-lt"/>
                      </a:endParaRPr>
                    </a:p>
                  </a:txBody>
                  <a:tcPr>
                    <a:solidFill>
                      <a:srgbClr val="4CA4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2000" dirty="0">
                          <a:latin typeface="+mn-lt"/>
                        </a:rPr>
                        <a:t>de </a:t>
                      </a:r>
                      <a:r>
                        <a:rPr lang="nl-BE" sz="2000" dirty="0" err="1">
                          <a:latin typeface="+mn-lt"/>
                        </a:rPr>
                        <a:t>cera</a:t>
                      </a:r>
                      <a:endParaRPr lang="nl-BE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4CA4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4833257" y="-191634"/>
            <a:ext cx="2772227" cy="207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800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DEF9EF"/>
                </a:solidFill>
                <a:latin typeface="Edmondsans Bold" panose="02000000000000000000" pitchFamily="50" charset="0"/>
              </a:rPr>
              <a:t>S71</a:t>
            </a:r>
            <a:endParaRPr lang="nl-BE" dirty="0">
              <a:solidFill>
                <a:srgbClr val="DEF9EF"/>
              </a:solidFill>
              <a:latin typeface="Edmondsans Bold" panose="02000000000000000000" pitchFamily="50" charset="0"/>
            </a:endParaRPr>
          </a:p>
        </p:txBody>
      </p:sp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5511892"/>
              </p:ext>
            </p:extLst>
          </p:nvPr>
        </p:nvGraphicFramePr>
        <p:xfrm>
          <a:off x="1950369" y="2350182"/>
          <a:ext cx="8291262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8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507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nl-BE" sz="2000" dirty="0"/>
                        <a:t>Mijn buren </a:t>
                      </a:r>
                      <a:r>
                        <a:rPr lang="nl-BE" sz="2000" dirty="0">
                          <a:solidFill>
                            <a:schemeClr val="bg1"/>
                          </a:solidFill>
                        </a:rPr>
                        <a:t>sluiten hun poort</a:t>
                      </a:r>
                      <a:r>
                        <a:rPr lang="nl-BE" sz="2000" baseline="0" dirty="0">
                          <a:solidFill>
                            <a:schemeClr val="bg1"/>
                          </a:solidFill>
                        </a:rPr>
                        <a:t> altijd met</a:t>
                      </a:r>
                      <a:r>
                        <a:rPr lang="nl-BE" sz="2000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l-BE" sz="2000" b="1" u="sng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een hangslot.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 sz="1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000" dirty="0">
                          <a:effectLst/>
                          <a:latin typeface="+mn-lt"/>
                          <a:cs typeface="Times New Roman"/>
                        </a:rPr>
                        <a:t>Mis </a:t>
                      </a:r>
                      <a:r>
                        <a:rPr lang="fr-FR" sz="2000" dirty="0" err="1">
                          <a:effectLst/>
                          <a:latin typeface="+mn-lt"/>
                          <a:cs typeface="Times New Roman"/>
                        </a:rPr>
                        <a:t>vecinos</a:t>
                      </a:r>
                      <a:r>
                        <a:rPr lang="fr-FR" sz="2000" dirty="0">
                          <a:effectLst/>
                          <a:latin typeface="+mn-lt"/>
                          <a:cs typeface="Times New Roman"/>
                        </a:rPr>
                        <a:t> </a:t>
                      </a:r>
                      <a:r>
                        <a:rPr lang="fr-FR" sz="2000" dirty="0" err="1">
                          <a:effectLst/>
                          <a:latin typeface="+mn-lt"/>
                          <a:cs typeface="Times New Roman"/>
                        </a:rPr>
                        <a:t>siempre</a:t>
                      </a:r>
                      <a:r>
                        <a:rPr lang="fr-FR" sz="2000" dirty="0">
                          <a:effectLst/>
                          <a:latin typeface="+mn-lt"/>
                          <a:cs typeface="Times New Roman"/>
                        </a:rPr>
                        <a:t> </a:t>
                      </a:r>
                      <a:r>
                        <a:rPr lang="fr-FR" sz="2000" dirty="0" err="1">
                          <a:effectLst/>
                          <a:latin typeface="+mn-lt"/>
                          <a:cs typeface="Times New Roman"/>
                        </a:rPr>
                        <a:t>cierran</a:t>
                      </a:r>
                      <a:r>
                        <a:rPr lang="fr-FR" sz="2000" dirty="0">
                          <a:effectLst/>
                          <a:latin typeface="+mn-lt"/>
                          <a:cs typeface="Times New Roman"/>
                        </a:rPr>
                        <a:t> la </a:t>
                      </a:r>
                      <a:r>
                        <a:rPr lang="fr-FR" sz="2000" dirty="0" err="1">
                          <a:effectLst/>
                          <a:latin typeface="+mn-lt"/>
                          <a:cs typeface="Times New Roman"/>
                        </a:rPr>
                        <a:t>puerta</a:t>
                      </a:r>
                      <a:r>
                        <a:rPr lang="fr-FR" sz="2000" dirty="0">
                          <a:effectLst/>
                          <a:latin typeface="+mn-lt"/>
                          <a:cs typeface="Times New Roman"/>
                        </a:rPr>
                        <a:t> con</a:t>
                      </a:r>
                      <a:r>
                        <a:rPr lang="fr-FR" sz="2000" baseline="0" dirty="0">
                          <a:effectLst/>
                          <a:latin typeface="+mn-lt"/>
                          <a:cs typeface="Times New Roman"/>
                        </a:rPr>
                        <a:t> </a:t>
                      </a:r>
                      <a:endParaRPr lang="nl-B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a</a:t>
                      </a:r>
                      <a:endParaRPr lang="nl-BE" sz="2000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/>
                        </a:rPr>
                        <a:t>un </a:t>
                      </a:r>
                      <a:r>
                        <a:rPr lang="fr-FR" sz="20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/>
                        </a:rPr>
                        <a:t>candado</a:t>
                      </a: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/>
                        </a:rPr>
                        <a:t>.</a:t>
                      </a:r>
                      <a:endParaRPr lang="nl-BE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BE" sz="2000" dirty="0"/>
                    </a:p>
                  </a:txBody>
                  <a:tcPr>
                    <a:solidFill>
                      <a:srgbClr val="4CA4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b</a:t>
                      </a:r>
                      <a:endParaRPr lang="nl-BE" sz="2000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2000" dirty="0" err="1">
                          <a:solidFill>
                            <a:schemeClr val="tx1"/>
                          </a:solidFill>
                        </a:rPr>
                        <a:t>una</a:t>
                      </a:r>
                      <a:r>
                        <a:rPr lang="nl-BE" sz="20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BE" sz="2000" baseline="0" dirty="0" err="1">
                          <a:solidFill>
                            <a:schemeClr val="tx1"/>
                          </a:solidFill>
                        </a:rPr>
                        <a:t>cadena</a:t>
                      </a:r>
                      <a:r>
                        <a:rPr lang="nl-BE" sz="2000" baseline="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nl-BE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BE" sz="2000" dirty="0"/>
                    </a:p>
                  </a:txBody>
                  <a:tcPr>
                    <a:solidFill>
                      <a:srgbClr val="4CA4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</a:t>
                      </a:r>
                      <a:endParaRPr lang="nl-BE" sz="2000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2000" dirty="0" err="1">
                          <a:solidFill>
                            <a:schemeClr val="tx1"/>
                          </a:solidFill>
                        </a:rPr>
                        <a:t>una</a:t>
                      </a:r>
                      <a:r>
                        <a:rPr lang="nl-BE" sz="20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BE" sz="2000" baseline="0" dirty="0" err="1">
                          <a:solidFill>
                            <a:schemeClr val="tx1"/>
                          </a:solidFill>
                        </a:rPr>
                        <a:t>cerradura</a:t>
                      </a:r>
                      <a:r>
                        <a:rPr lang="nl-BE" sz="2000" baseline="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nl-BE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4833257" y="-191634"/>
            <a:ext cx="2772227" cy="207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50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DEF9EF"/>
                </a:solidFill>
                <a:latin typeface="Edmondsans Bold" panose="02000000000000000000" pitchFamily="50" charset="0"/>
              </a:rPr>
              <a:t>S72</a:t>
            </a:r>
            <a:endParaRPr lang="nl-BE" dirty="0">
              <a:solidFill>
                <a:srgbClr val="DEF9EF"/>
              </a:solidFill>
              <a:latin typeface="Edmondsans Bold" panose="02000000000000000000" pitchFamily="50" charset="0"/>
            </a:endParaRP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2079717"/>
              </p:ext>
            </p:extLst>
          </p:nvPr>
        </p:nvGraphicFramePr>
        <p:xfrm>
          <a:off x="2094384" y="2350182"/>
          <a:ext cx="8003232" cy="150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2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nl-BE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een</a:t>
                      </a:r>
                      <a:r>
                        <a:rPr lang="nl-BE" sz="2000" b="1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gebroken vaas</a:t>
                      </a:r>
                      <a:r>
                        <a:rPr lang="nl-BE" sz="1800" b="1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BE" sz="2000" b="1" u="sng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lijmen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4CA48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</a:t>
                      </a:r>
                      <a:endParaRPr lang="nl-BE" sz="2000" b="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b="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soldar</a:t>
                      </a:r>
                      <a:endParaRPr lang="nl-BE" sz="20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un</a:t>
                      </a:r>
                      <a:r>
                        <a:rPr lang="nl-BE" sz="20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nl-BE" sz="2000" baseline="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jarrón</a:t>
                      </a:r>
                      <a:r>
                        <a:rPr lang="nl-BE" sz="20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nl-BE" sz="2000" baseline="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roto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</a:t>
                      </a:r>
                      <a:endParaRPr lang="nl-BE" sz="2000" b="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pegar</a:t>
                      </a:r>
                      <a:endParaRPr lang="nl-BE" sz="2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</a:t>
                      </a:r>
                      <a:endParaRPr lang="nl-BE" sz="2000" b="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b="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collar</a:t>
                      </a:r>
                      <a:endParaRPr lang="nl-BE" sz="20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4833257" y="-191634"/>
            <a:ext cx="2772227" cy="207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03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DEF9EF"/>
                </a:solidFill>
                <a:latin typeface="Edmondsans Bold" panose="02000000000000000000" pitchFamily="50" charset="0"/>
              </a:rPr>
              <a:t>S73</a:t>
            </a:r>
            <a:endParaRPr lang="nl-BE" dirty="0">
              <a:solidFill>
                <a:srgbClr val="DEF9EF"/>
              </a:solidFill>
              <a:latin typeface="Edmondsans Bold" panose="02000000000000000000" pitchFamily="50" charset="0"/>
            </a:endParaRP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736864"/>
              </p:ext>
            </p:extLst>
          </p:nvPr>
        </p:nvGraphicFramePr>
        <p:xfrm>
          <a:off x="2238400" y="2350182"/>
          <a:ext cx="7715200" cy="150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8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nl-BE" sz="2000" b="1" u="sng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een advertentie </a:t>
                      </a:r>
                      <a:r>
                        <a:rPr lang="nl-BE" sz="2000" b="1" kern="12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de krant plaatsen</a:t>
                      </a:r>
                      <a:endParaRPr lang="nl-BE" sz="2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 sz="2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publicar</a:t>
                      </a:r>
                      <a:r>
                        <a:rPr lang="nl-BE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</a:t>
                      </a:r>
                      <a:r>
                        <a:rPr lang="nl-BE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nl-BE" sz="20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reclamo</a:t>
                      </a:r>
                      <a:endParaRPr lang="nl-BE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en</a:t>
                      </a:r>
                      <a:r>
                        <a:rPr lang="nl-BE" sz="20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el </a:t>
                      </a:r>
                      <a:r>
                        <a:rPr lang="nl-BE" sz="2000" baseline="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periódico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4CA48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</a:t>
                      </a:r>
                      <a:r>
                        <a:rPr lang="nl-BE" sz="20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nl-BE" sz="2000" baseline="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anuncio</a:t>
                      </a:r>
                      <a:endParaRPr lang="nl-BE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4CA48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una</a:t>
                      </a:r>
                      <a:r>
                        <a:rPr lang="nl-BE" sz="20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nl-BE" sz="200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advertencia</a:t>
                      </a:r>
                      <a:endParaRPr lang="nl-BE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4833257" y="-191634"/>
            <a:ext cx="2772227" cy="207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72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DEF9EF"/>
                </a:solidFill>
                <a:latin typeface="Edmondsans Bold" panose="02000000000000000000" pitchFamily="50" charset="0"/>
              </a:rPr>
              <a:t>S74</a:t>
            </a:r>
            <a:endParaRPr lang="nl-BE" dirty="0">
              <a:solidFill>
                <a:srgbClr val="DEF9EF"/>
              </a:solidFill>
              <a:latin typeface="Edmondsans Bold" panose="02000000000000000000" pitchFamily="50" charset="0"/>
            </a:endParaRP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2330713"/>
              </p:ext>
            </p:extLst>
          </p:nvPr>
        </p:nvGraphicFramePr>
        <p:xfrm>
          <a:off x="2094384" y="2350182"/>
          <a:ext cx="8003232" cy="150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86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nl-BE" sz="2000" b="1" u="sng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afgestudeerd</a:t>
                      </a:r>
                      <a:r>
                        <a:rPr lang="nl-BE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zijn in de wis- en natuurkunde</a:t>
                      </a:r>
                      <a:endParaRPr lang="nl-BE" sz="2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ser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licenciado</a:t>
                      </a:r>
                      <a:endParaRPr lang="nl-BE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en </a:t>
                      </a:r>
                      <a:r>
                        <a:rPr lang="nl-BE" sz="20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ciencias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laureado</a:t>
                      </a:r>
                      <a:endParaRPr lang="nl-BE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elogiado</a:t>
                      </a:r>
                      <a:endParaRPr lang="nl-BE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4833257" y="-191634"/>
            <a:ext cx="2772227" cy="207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31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DEF9EF"/>
                </a:solidFill>
                <a:latin typeface="Edmondsans Bold" panose="02000000000000000000" pitchFamily="50" charset="0"/>
              </a:rPr>
              <a:t>S75</a:t>
            </a:r>
            <a:endParaRPr lang="nl-BE" dirty="0">
              <a:solidFill>
                <a:srgbClr val="DEF9EF"/>
              </a:solidFill>
              <a:latin typeface="Edmondsans Bold" panose="02000000000000000000" pitchFamily="50" charset="0"/>
            </a:endParaRP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0681880"/>
              </p:ext>
            </p:extLst>
          </p:nvPr>
        </p:nvGraphicFramePr>
        <p:xfrm>
          <a:off x="3267042" y="2350182"/>
          <a:ext cx="5904656" cy="150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4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99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nl-BE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aan</a:t>
                      </a:r>
                      <a:r>
                        <a:rPr lang="nl-BE" sz="2000" b="1" kern="12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een thesis gaat </a:t>
                      </a:r>
                      <a:r>
                        <a:rPr lang="nl-BE" sz="2000" b="1" u="sng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een samenvatting </a:t>
                      </a:r>
                      <a:r>
                        <a:rPr lang="nl-BE" sz="2000" b="1" kern="12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vooraf</a:t>
                      </a:r>
                      <a:endParaRPr lang="nl-BE" sz="2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</a:t>
                      </a:r>
                      <a:r>
                        <a:rPr lang="nl-BE" sz="20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abstracto</a:t>
                      </a:r>
                      <a:endParaRPr lang="nl-BE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precede</a:t>
                      </a:r>
                      <a:r>
                        <a:rPr lang="de-DE" sz="20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la </a:t>
                      </a:r>
                      <a:r>
                        <a:rPr lang="de-DE" sz="200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tesis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</a:t>
                      </a:r>
                      <a:r>
                        <a:rPr lang="nl-BE" sz="20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nl-BE" sz="2000" baseline="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extracto</a:t>
                      </a:r>
                      <a:endParaRPr lang="nl-BE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</a:t>
                      </a:r>
                      <a:r>
                        <a:rPr lang="de-DE" sz="20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20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resumen</a:t>
                      </a:r>
                      <a:endParaRPr lang="nl-BE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4833257" y="-191634"/>
            <a:ext cx="2772227" cy="207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76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3998" y="2085975"/>
            <a:ext cx="9144000" cy="2387600"/>
          </a:xfrm>
        </p:spPr>
        <p:txBody>
          <a:bodyPr/>
          <a:lstStyle/>
          <a:p>
            <a:r>
              <a:rPr lang="nl-NL" dirty="0">
                <a:latin typeface="Edmondsans Bold" panose="02000000000000000000" pitchFamily="50" charset="0"/>
              </a:rPr>
              <a:t>Ronde met meerkeuzevragen</a:t>
            </a:r>
            <a:endParaRPr lang="en-US" dirty="0">
              <a:latin typeface="Edmondsans Bold" panose="02000000000000000000" pitchFamily="50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3999" y="4847433"/>
            <a:ext cx="9144000" cy="1655762"/>
          </a:xfrm>
        </p:spPr>
        <p:txBody>
          <a:bodyPr/>
          <a:lstStyle/>
          <a:p>
            <a:r>
              <a:rPr lang="nl-NL" dirty="0">
                <a:latin typeface="Edmondsans Bold" panose="02000000000000000000" pitchFamily="50" charset="0"/>
              </a:rPr>
              <a:t>Oplossingen</a:t>
            </a:r>
          </a:p>
          <a:p>
            <a:endParaRPr lang="en-US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4957760" y="362857"/>
            <a:ext cx="2276475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75804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DEF9EF"/>
                </a:solidFill>
                <a:latin typeface="Edmondsans Bold" panose="02000000000000000000" pitchFamily="50" charset="0"/>
              </a:rPr>
              <a:t>F1</a:t>
            </a:r>
            <a:endParaRPr lang="nl-BE" dirty="0">
              <a:solidFill>
                <a:srgbClr val="DEF9EF"/>
              </a:solidFill>
              <a:latin typeface="Edmondsans Bold" panose="02000000000000000000" pitchFamily="50" charset="0"/>
            </a:endParaRP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4256029"/>
              </p:ext>
            </p:extLst>
          </p:nvPr>
        </p:nvGraphicFramePr>
        <p:xfrm>
          <a:off x="1991544" y="2300157"/>
          <a:ext cx="8003232" cy="187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4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08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nl-BE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Ik </a:t>
                      </a:r>
                      <a:r>
                        <a:rPr lang="nl-BE" sz="2000" b="1" u="sng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verwachtte</a:t>
                      </a:r>
                      <a:r>
                        <a:rPr lang="nl-BE" sz="20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BE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dit nieuws helemaal </a:t>
                      </a:r>
                      <a:r>
                        <a:rPr lang="nl-BE" sz="2000" b="1" u="sng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niet.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n’attendais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 du tout à cette nouvelle.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n’</a:t>
                      </a:r>
                      <a:r>
                        <a:rPr lang="fr-FR" sz="20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expectais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ne m’attendais</a:t>
                      </a:r>
                      <a:endParaRPr lang="nl-BE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ne</a:t>
                      </a:r>
                      <a:r>
                        <a:rPr lang="nl-BE" sz="20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nl-BE" sz="200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m’expectais</a:t>
                      </a:r>
                      <a:endParaRPr lang="nl-BE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kstvak 2"/>
          <p:cNvSpPr txBox="1"/>
          <p:nvPr/>
        </p:nvSpPr>
        <p:spPr>
          <a:xfrm>
            <a:off x="5115638" y="5062276"/>
            <a:ext cx="2207464" cy="44627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fr-FR" sz="2000" dirty="0">
                <a:solidFill>
                  <a:prstClr val="black"/>
                </a:solidFill>
                <a:ea typeface="Calibri"/>
                <a:cs typeface="Times New Roman"/>
              </a:rPr>
              <a:t>1c = </a:t>
            </a:r>
            <a:r>
              <a:rPr lang="fr-FR" sz="2000" dirty="0">
                <a:solidFill>
                  <a:srgbClr val="00B050"/>
                </a:solidFill>
                <a:ea typeface="Calibri"/>
                <a:cs typeface="Times New Roman"/>
              </a:rPr>
              <a:t>ne m’attendais</a:t>
            </a:r>
            <a:endParaRPr lang="nl-BE" sz="2000" dirty="0">
              <a:solidFill>
                <a:srgbClr val="00B050"/>
              </a:solidFill>
              <a:ea typeface="Calibri"/>
              <a:cs typeface="Times New Roman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4833257" y="-191634"/>
            <a:ext cx="2772227" cy="207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73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DEF9EF"/>
                </a:solidFill>
                <a:latin typeface="Edmondsans Bold" panose="02000000000000000000" pitchFamily="50" charset="0"/>
              </a:rPr>
              <a:t>F6</a:t>
            </a:r>
            <a:endParaRPr lang="nl-BE" dirty="0">
              <a:solidFill>
                <a:srgbClr val="DEF9EF"/>
              </a:solidFill>
              <a:latin typeface="Edmondsans Bold" panose="02000000000000000000" pitchFamily="50" charset="0"/>
            </a:endParaRP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369383"/>
              </p:ext>
            </p:extLst>
          </p:nvPr>
        </p:nvGraphicFramePr>
        <p:xfrm>
          <a:off x="2217754" y="2350182"/>
          <a:ext cx="8003232" cy="21892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0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644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nl-BE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lancering van een </a:t>
                      </a:r>
                      <a:r>
                        <a:rPr lang="nl-BE" sz="2000" b="1" u="sng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raket </a:t>
                      </a:r>
                      <a:r>
                        <a:rPr lang="nl-BE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 Cape Kennedy trekt altijd veel kijkers aan.</a:t>
                      </a:r>
                      <a:endParaRPr lang="nl-BE" sz="2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 lancement d’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un racket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à Cap Kennedy attire toujours beaucoup de spectateurs.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une fusée</a:t>
                      </a:r>
                      <a:endParaRPr lang="nl-BE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une missile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une raquette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4833257" y="-191634"/>
            <a:ext cx="2772227" cy="207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4833257" y="-191634"/>
            <a:ext cx="2772227" cy="207554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DEF9EF"/>
                </a:solidFill>
                <a:latin typeface="Edmondsans Bold" panose="02000000000000000000" pitchFamily="50" charset="0"/>
              </a:rPr>
              <a:t>F2</a:t>
            </a:r>
            <a:endParaRPr lang="nl-BE" dirty="0">
              <a:solidFill>
                <a:srgbClr val="DEF9EF"/>
              </a:solidFill>
              <a:latin typeface="Edmondsans Bold" panose="02000000000000000000" pitchFamily="50" charset="0"/>
            </a:endParaRP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8314269"/>
              </p:ext>
            </p:extLst>
          </p:nvPr>
        </p:nvGraphicFramePr>
        <p:xfrm>
          <a:off x="1991545" y="2350182"/>
          <a:ext cx="8003232" cy="150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8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nl-BE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Om terugbetaald te worden, moet je een </a:t>
                      </a:r>
                      <a:r>
                        <a:rPr lang="nl-BE" sz="2000" b="1" u="sng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doktersattest</a:t>
                      </a:r>
                      <a:r>
                        <a:rPr lang="nl-BE" sz="20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BE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voorleggen.</a:t>
                      </a:r>
                      <a:endParaRPr lang="nl-BE" sz="2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Afin</a:t>
                      </a:r>
                      <a:r>
                        <a:rPr lang="fr-FR" sz="20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d’</a:t>
                      </a:r>
                      <a:r>
                        <a:rPr lang="fr-FR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être remboursé, il faut produire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une ordonnance.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4CA4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un certificat médical.</a:t>
                      </a:r>
                      <a:endParaRPr lang="nl-BE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une</a:t>
                      </a:r>
                      <a:r>
                        <a:rPr lang="fr-FR" sz="20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prescription.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kstvak 2"/>
          <p:cNvSpPr txBox="1"/>
          <p:nvPr/>
        </p:nvSpPr>
        <p:spPr>
          <a:xfrm>
            <a:off x="4657240" y="4457260"/>
            <a:ext cx="2877519" cy="44627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fr-FR" sz="2000" dirty="0">
                <a:solidFill>
                  <a:prstClr val="black"/>
                </a:solidFill>
                <a:ea typeface="Calibri"/>
                <a:cs typeface="Times New Roman"/>
              </a:rPr>
              <a:t> 2b = </a:t>
            </a:r>
            <a:r>
              <a:rPr lang="fr-FR" sz="2000" dirty="0">
                <a:solidFill>
                  <a:srgbClr val="00B050"/>
                </a:solidFill>
              </a:rPr>
              <a:t>un certificat médical</a:t>
            </a:r>
            <a:endParaRPr lang="nl-BE" sz="2000" dirty="0">
              <a:solidFill>
                <a:srgbClr val="00B05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0485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DEF9EF"/>
                </a:solidFill>
                <a:latin typeface="Edmondsans Bold" panose="02000000000000000000" pitchFamily="50" charset="0"/>
              </a:rPr>
              <a:t>F3</a:t>
            </a:r>
            <a:endParaRPr lang="nl-BE" dirty="0">
              <a:solidFill>
                <a:srgbClr val="DEF9EF"/>
              </a:solidFill>
              <a:latin typeface="Edmondsans Bold" panose="02000000000000000000" pitchFamily="50" charset="0"/>
            </a:endParaRP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2775280"/>
              </p:ext>
            </p:extLst>
          </p:nvPr>
        </p:nvGraphicFramePr>
        <p:xfrm>
          <a:off x="2329543" y="2350182"/>
          <a:ext cx="8003232" cy="150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8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525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nl-BE" sz="2000" b="1" u="sng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een patent </a:t>
                      </a:r>
                      <a:r>
                        <a:rPr lang="nl-BE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verkrijgen voor een uitvinding</a:t>
                      </a:r>
                      <a:endParaRPr lang="nl-BE" sz="2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obtenir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un brevet</a:t>
                      </a:r>
                      <a:endParaRPr lang="nl-BE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pour une invention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  <a:latin typeface="+mn-lt"/>
                          <a:ea typeface="Calibri"/>
                          <a:cs typeface="Times New Roman"/>
                        </a:rPr>
                        <a:t>un octroi</a:t>
                      </a:r>
                      <a:endParaRPr lang="nl-BE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une patente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kstvak 2"/>
          <p:cNvSpPr txBox="1"/>
          <p:nvPr/>
        </p:nvSpPr>
        <p:spPr>
          <a:xfrm>
            <a:off x="5349035" y="4325214"/>
            <a:ext cx="1740669" cy="44627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fr-FR" sz="2000" dirty="0">
                <a:solidFill>
                  <a:prstClr val="black"/>
                </a:solidFill>
                <a:ea typeface="Calibri"/>
                <a:cs typeface="Times New Roman"/>
              </a:rPr>
              <a:t> 3a = </a:t>
            </a:r>
            <a:r>
              <a:rPr lang="fr-FR" sz="2000" dirty="0">
                <a:solidFill>
                  <a:srgbClr val="00B050"/>
                </a:solidFill>
                <a:ea typeface="Calibri"/>
                <a:cs typeface="Times New Roman"/>
              </a:rPr>
              <a:t>un brevet</a:t>
            </a:r>
            <a:endParaRPr lang="nl-BE" sz="20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4833257" y="-191634"/>
            <a:ext cx="2772227" cy="207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53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DEF9EF"/>
                </a:solidFill>
                <a:latin typeface="Edmondsans Bold" panose="02000000000000000000" pitchFamily="50" charset="0"/>
              </a:rPr>
              <a:t>F4</a:t>
            </a:r>
            <a:r>
              <a:rPr lang="nl-NL" dirty="0"/>
              <a:t> </a:t>
            </a:r>
            <a:endParaRPr lang="nl-BE" dirty="0"/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4431176"/>
              </p:ext>
            </p:extLst>
          </p:nvPr>
        </p:nvGraphicFramePr>
        <p:xfrm>
          <a:off x="2217754" y="2350182"/>
          <a:ext cx="8003232" cy="187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07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444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nl-BE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Wij leven in een </a:t>
                      </a:r>
                      <a:r>
                        <a:rPr lang="nl-BE" sz="2000" b="1" u="sng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consumptiemaatschappij.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Nous vivons dans une société de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consommation.</a:t>
                      </a:r>
                      <a:endParaRPr lang="nl-BE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4CA4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consumption</a:t>
                      </a: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consomption.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consumation.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kstvak 2"/>
          <p:cNvSpPr txBox="1"/>
          <p:nvPr/>
        </p:nvSpPr>
        <p:spPr>
          <a:xfrm>
            <a:off x="5070497" y="4696054"/>
            <a:ext cx="2297745" cy="44627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fr-FR" sz="2000" dirty="0">
                <a:solidFill>
                  <a:prstClr val="black"/>
                </a:solidFill>
                <a:ea typeface="Calibri"/>
                <a:cs typeface="Times New Roman"/>
              </a:rPr>
              <a:t> 4a = </a:t>
            </a:r>
            <a:r>
              <a:rPr lang="fr-FR" sz="2000" dirty="0">
                <a:solidFill>
                  <a:srgbClr val="00B050"/>
                </a:solidFill>
                <a:ea typeface="Calibri"/>
                <a:cs typeface="Times New Roman"/>
              </a:rPr>
              <a:t>consommation</a:t>
            </a:r>
            <a:endParaRPr lang="nl-BE" sz="20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4833257" y="-191634"/>
            <a:ext cx="2772227" cy="207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36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DEF9EF"/>
                </a:solidFill>
                <a:latin typeface="Edmondsans Bold" panose="02000000000000000000" pitchFamily="50" charset="0"/>
              </a:rPr>
              <a:t>F5</a:t>
            </a:r>
            <a:endParaRPr lang="nl-BE" dirty="0">
              <a:solidFill>
                <a:srgbClr val="DEF9EF"/>
              </a:solidFill>
              <a:latin typeface="Edmondsans Bold" panose="02000000000000000000" pitchFamily="50" charset="0"/>
            </a:endParaRP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0943416"/>
              </p:ext>
            </p:extLst>
          </p:nvPr>
        </p:nvGraphicFramePr>
        <p:xfrm>
          <a:off x="2344057" y="2350182"/>
          <a:ext cx="8003232" cy="18183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619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1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99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nl-BE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Hij lijdt</a:t>
                      </a:r>
                      <a:r>
                        <a:rPr lang="nl-BE" sz="2000" b="1" kern="12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BE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aan een zware zenuwziekte en moet vaak naar </a:t>
                      </a:r>
                      <a:r>
                        <a:rPr lang="nl-BE" sz="2000" b="1" u="sng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neuroloog </a:t>
                      </a:r>
                      <a:r>
                        <a:rPr lang="nl-BE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gaan.</a:t>
                      </a:r>
                      <a:endParaRPr lang="nl-BE" sz="2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</a:t>
                      </a:r>
                      <a:r>
                        <a:rPr lang="fr-FR" sz="20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souffre d’une maladie des nerfs grave et doit aller souvent chez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le</a:t>
                      </a:r>
                      <a:r>
                        <a:rPr lang="nl-BE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nl-BE" sz="20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neurologicien</a:t>
                      </a:r>
                      <a:r>
                        <a:rPr lang="nl-BE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4CA4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le</a:t>
                      </a:r>
                      <a:r>
                        <a:rPr lang="nl-BE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nl-BE" sz="20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neurologiste</a:t>
                      </a:r>
                      <a:r>
                        <a:rPr lang="nl-BE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le</a:t>
                      </a:r>
                      <a:r>
                        <a:rPr lang="nl-BE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nl-BE" sz="20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neurologue</a:t>
                      </a:r>
                      <a:r>
                        <a:rPr lang="nl-BE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kstvak 3"/>
          <p:cNvSpPr txBox="1"/>
          <p:nvPr/>
        </p:nvSpPr>
        <p:spPr>
          <a:xfrm>
            <a:off x="5013460" y="4655414"/>
            <a:ext cx="2165080" cy="42550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fr-FR" sz="2000" dirty="0">
                <a:solidFill>
                  <a:prstClr val="black"/>
                </a:solidFill>
                <a:ea typeface="Calibri"/>
                <a:cs typeface="Times New Roman"/>
              </a:rPr>
              <a:t> 5c = </a:t>
            </a:r>
            <a:r>
              <a:rPr lang="fr-FR" sz="2000" dirty="0">
                <a:solidFill>
                  <a:srgbClr val="00B050"/>
                </a:solidFill>
                <a:ea typeface="Calibri"/>
                <a:cs typeface="Times New Roman"/>
              </a:rPr>
              <a:t>le neurologue</a:t>
            </a:r>
            <a:endParaRPr lang="nl-BE" sz="20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4833257" y="-191634"/>
            <a:ext cx="2772227" cy="207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18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DEF9EF"/>
                </a:solidFill>
                <a:latin typeface="Edmondsans Bold" panose="02000000000000000000" pitchFamily="50" charset="0"/>
              </a:rPr>
              <a:t>F6</a:t>
            </a:r>
            <a:endParaRPr lang="nl-BE" dirty="0">
              <a:solidFill>
                <a:srgbClr val="DEF9EF"/>
              </a:solidFill>
              <a:latin typeface="Edmondsans Bold" panose="02000000000000000000" pitchFamily="50" charset="0"/>
            </a:endParaRP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4332278"/>
              </p:ext>
            </p:extLst>
          </p:nvPr>
        </p:nvGraphicFramePr>
        <p:xfrm>
          <a:off x="2217754" y="2350182"/>
          <a:ext cx="8003232" cy="21892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0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644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nl-BE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lancering van een </a:t>
                      </a:r>
                      <a:r>
                        <a:rPr lang="nl-BE" sz="2000" b="1" u="sng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raket</a:t>
                      </a:r>
                      <a:r>
                        <a:rPr lang="nl-BE" sz="20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BE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 Cape Kennedy trekt altijd veel kijkers aan.</a:t>
                      </a:r>
                      <a:endParaRPr lang="nl-BE" sz="2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 lancement d’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un racket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à Cap Kennedy attire toujours beaucoup de spectateurs.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une fusée</a:t>
                      </a:r>
                      <a:endParaRPr lang="nl-BE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une missile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une raquette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kstvak 2"/>
          <p:cNvSpPr txBox="1"/>
          <p:nvPr/>
        </p:nvSpPr>
        <p:spPr>
          <a:xfrm>
            <a:off x="5331146" y="5046250"/>
            <a:ext cx="1776448" cy="44627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fr-FR" sz="2000" dirty="0">
                <a:solidFill>
                  <a:prstClr val="black"/>
                </a:solidFill>
                <a:ea typeface="Calibri"/>
                <a:cs typeface="Times New Roman"/>
              </a:rPr>
              <a:t> 6b = </a:t>
            </a:r>
            <a:r>
              <a:rPr lang="fr-FR" sz="2000" dirty="0">
                <a:solidFill>
                  <a:srgbClr val="00B050"/>
                </a:solidFill>
                <a:ea typeface="Calibri"/>
                <a:cs typeface="Times New Roman"/>
              </a:rPr>
              <a:t>une fusée</a:t>
            </a:r>
            <a:endParaRPr lang="nl-BE" sz="20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4833257" y="-191634"/>
            <a:ext cx="2772227" cy="207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27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DEF9EF"/>
                </a:solidFill>
                <a:latin typeface="Edmondsans Bold" panose="02000000000000000000" pitchFamily="50" charset="0"/>
              </a:rPr>
              <a:t>F7</a:t>
            </a:r>
            <a:endParaRPr lang="nl-BE" dirty="0">
              <a:solidFill>
                <a:srgbClr val="DEF9EF"/>
              </a:solidFill>
              <a:latin typeface="Edmondsans Bold" panose="02000000000000000000" pitchFamily="50" charset="0"/>
            </a:endParaRP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8581895"/>
              </p:ext>
            </p:extLst>
          </p:nvPr>
        </p:nvGraphicFramePr>
        <p:xfrm>
          <a:off x="2094384" y="2350182"/>
          <a:ext cx="8003232" cy="187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0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7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82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171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nl-BE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Ik weet niet hoe je </a:t>
                      </a:r>
                      <a:r>
                        <a:rPr lang="nl-BE" sz="2000" b="1" u="sng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Maria-Hemelvaartsdag</a:t>
                      </a:r>
                      <a:r>
                        <a:rPr lang="nl-B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nl-BE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in het Frans</a:t>
                      </a:r>
                      <a:r>
                        <a:rPr lang="nl-BE" sz="20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nl-BE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vertaalt.</a:t>
                      </a:r>
                      <a:endParaRPr lang="nl-BE" sz="20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j’ignore</a:t>
                      </a:r>
                      <a:r>
                        <a:rPr lang="nl-BE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nl-BE" sz="20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comment</a:t>
                      </a:r>
                      <a:r>
                        <a:rPr lang="nl-BE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nl-BE" sz="20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traduire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ascension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en</a:t>
                      </a:r>
                      <a:r>
                        <a:rPr lang="nl-BE" sz="20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nl-BE" sz="2000" baseline="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français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assumption</a:t>
                      </a:r>
                      <a:endParaRPr lang="nl-BE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ascendance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assomption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kstvak 3"/>
          <p:cNvSpPr txBox="1"/>
          <p:nvPr/>
        </p:nvSpPr>
        <p:spPr>
          <a:xfrm>
            <a:off x="5142630" y="4696054"/>
            <a:ext cx="1906740" cy="42550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fr-FR" sz="2000" dirty="0">
                <a:solidFill>
                  <a:prstClr val="black"/>
                </a:solidFill>
                <a:ea typeface="Calibri"/>
                <a:cs typeface="Times New Roman"/>
              </a:rPr>
              <a:t>7d = </a:t>
            </a:r>
            <a:r>
              <a:rPr lang="fr-FR" sz="2000" dirty="0">
                <a:solidFill>
                  <a:srgbClr val="00B050"/>
                </a:solidFill>
                <a:ea typeface="Calibri"/>
                <a:cs typeface="Times New Roman"/>
              </a:rPr>
              <a:t>assomption</a:t>
            </a:r>
            <a:endParaRPr lang="nl-BE" sz="2000" dirty="0">
              <a:solidFill>
                <a:srgbClr val="00B050"/>
              </a:solidFill>
              <a:ea typeface="Calibri"/>
              <a:cs typeface="Times New Roman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4833257" y="-191634"/>
            <a:ext cx="2772227" cy="207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7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DEF9EF"/>
                </a:solidFill>
                <a:latin typeface="Edmondsans Bold" panose="02000000000000000000" pitchFamily="50" charset="0"/>
              </a:rPr>
              <a:t>F8</a:t>
            </a:r>
            <a:endParaRPr lang="nl-BE" dirty="0">
              <a:solidFill>
                <a:srgbClr val="DEF9EF"/>
              </a:solidFill>
              <a:latin typeface="Edmondsans Bold" panose="02000000000000000000" pitchFamily="50" charset="0"/>
            </a:endParaRP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0715611"/>
              </p:ext>
            </p:extLst>
          </p:nvPr>
        </p:nvGraphicFramePr>
        <p:xfrm>
          <a:off x="2217754" y="2350182"/>
          <a:ext cx="8003232" cy="187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7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5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324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nl-BE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een </a:t>
                      </a:r>
                      <a:r>
                        <a:rPr lang="nl-BE" sz="2000" b="1" u="sng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gerechtelijke</a:t>
                      </a:r>
                      <a:r>
                        <a:rPr lang="nl-BE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dwaling</a:t>
                      </a:r>
                      <a:endParaRPr lang="nl-BE" sz="2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une erreur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judiciaire</a:t>
                      </a:r>
                      <a:endParaRPr lang="nl-BE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4CA4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  <a:latin typeface="+mn-lt"/>
                          <a:ea typeface="Calibri"/>
                          <a:cs typeface="Times New Roman"/>
                        </a:rPr>
                        <a:t>judicieuse</a:t>
                      </a:r>
                      <a:endParaRPr lang="nl-BE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  <a:latin typeface="+mn-lt"/>
                          <a:ea typeface="Calibri"/>
                          <a:cs typeface="Times New Roman"/>
                        </a:rPr>
                        <a:t>juridictionnelle</a:t>
                      </a:r>
                      <a:endParaRPr lang="nl-BE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juridique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kstvak 2"/>
          <p:cNvSpPr txBox="1"/>
          <p:nvPr/>
        </p:nvSpPr>
        <p:spPr>
          <a:xfrm>
            <a:off x="5372118" y="4696054"/>
            <a:ext cx="1694503" cy="44627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fr-FR" sz="2000" dirty="0">
                <a:solidFill>
                  <a:prstClr val="black"/>
                </a:solidFill>
                <a:ea typeface="Calibri"/>
                <a:cs typeface="Times New Roman"/>
              </a:rPr>
              <a:t> 8a = </a:t>
            </a:r>
            <a:r>
              <a:rPr lang="fr-FR" sz="2000" dirty="0">
                <a:solidFill>
                  <a:srgbClr val="00B050"/>
                </a:solidFill>
                <a:ea typeface="Calibri"/>
                <a:cs typeface="Times New Roman"/>
              </a:rPr>
              <a:t>judiciaire</a:t>
            </a:r>
            <a:endParaRPr lang="nl-BE" sz="20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4833257" y="-191634"/>
            <a:ext cx="2772227" cy="207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96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DEF9EF"/>
                </a:solidFill>
                <a:latin typeface="Edmondsans Bold" panose="02000000000000000000" pitchFamily="50" charset="0"/>
              </a:rPr>
              <a:t>F9</a:t>
            </a:r>
            <a:endParaRPr lang="nl-BE" dirty="0">
              <a:solidFill>
                <a:srgbClr val="DEF9EF"/>
              </a:solidFill>
              <a:latin typeface="Edmondsans Bold" panose="02000000000000000000" pitchFamily="50" charset="0"/>
            </a:endParaRP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4214779"/>
              </p:ext>
            </p:extLst>
          </p:nvPr>
        </p:nvGraphicFramePr>
        <p:xfrm>
          <a:off x="2217754" y="2352117"/>
          <a:ext cx="8003232" cy="187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8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64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nl-BE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Ze willen </a:t>
                      </a:r>
                      <a:r>
                        <a:rPr lang="nl-BE" sz="2000" b="1" u="sng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een progressieve partij </a:t>
                      </a:r>
                      <a:r>
                        <a:rPr lang="nl-BE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stichten.</a:t>
                      </a:r>
                      <a:endParaRPr lang="nl-BE" sz="2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Ils veulent fonder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un parti progressif.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4CA4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un parti progressiste.</a:t>
                      </a:r>
                      <a:endParaRPr lang="nl-BE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une partie progressiste.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une partie progressive.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kstvak 2"/>
          <p:cNvSpPr txBox="1"/>
          <p:nvPr/>
        </p:nvSpPr>
        <p:spPr>
          <a:xfrm>
            <a:off x="4650892" y="4699924"/>
            <a:ext cx="2890215" cy="42550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fr-FR" sz="2000" dirty="0">
                <a:solidFill>
                  <a:prstClr val="black"/>
                </a:solidFill>
                <a:ea typeface="Calibri"/>
                <a:cs typeface="Times New Roman"/>
              </a:rPr>
              <a:t> 9b = </a:t>
            </a:r>
            <a:r>
              <a:rPr lang="fr-FR" sz="2000" dirty="0">
                <a:solidFill>
                  <a:srgbClr val="00B050"/>
                </a:solidFill>
                <a:ea typeface="Calibri"/>
                <a:cs typeface="Times New Roman"/>
              </a:rPr>
              <a:t>un parti progressiste</a:t>
            </a:r>
            <a:endParaRPr lang="nl-BE" sz="2000" dirty="0">
              <a:solidFill>
                <a:srgbClr val="00B050"/>
              </a:solidFill>
              <a:ea typeface="Calibri"/>
              <a:cs typeface="Times New Roman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4833257" y="-191634"/>
            <a:ext cx="2772227" cy="207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47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DEF9EF"/>
                </a:solidFill>
                <a:latin typeface="Edmondsans Bold" panose="02000000000000000000" pitchFamily="50" charset="0"/>
              </a:rPr>
              <a:t>F10</a:t>
            </a:r>
            <a:endParaRPr lang="nl-BE" dirty="0">
              <a:solidFill>
                <a:srgbClr val="DEF9EF"/>
              </a:solidFill>
              <a:latin typeface="Edmondsans Bold" panose="02000000000000000000" pitchFamily="50" charset="0"/>
            </a:endParaRP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0683999"/>
              </p:ext>
            </p:extLst>
          </p:nvPr>
        </p:nvGraphicFramePr>
        <p:xfrm>
          <a:off x="2094384" y="2350182"/>
          <a:ext cx="8003232" cy="150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77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1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34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02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nl-BE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Het plan bestaat uit meerdere stappen, </a:t>
                      </a:r>
                      <a:r>
                        <a:rPr lang="nl-BE" sz="2000" b="1" u="sng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namelijk…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 plan consiste en plusieurs étapes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à savoir</a:t>
                      </a:r>
                      <a:endParaRPr lang="nl-BE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  <a:latin typeface="+mn-lt"/>
                          <a:ea typeface="Calibri"/>
                          <a:cs typeface="Times New Roman"/>
                        </a:rPr>
                        <a:t>nommément</a:t>
                      </a:r>
                      <a:endParaRPr lang="nl-BE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notamment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kstvak 2"/>
          <p:cNvSpPr txBox="1"/>
          <p:nvPr/>
        </p:nvSpPr>
        <p:spPr>
          <a:xfrm>
            <a:off x="5262374" y="4316138"/>
            <a:ext cx="1667251" cy="44627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fr-FR" sz="2000" dirty="0">
                <a:solidFill>
                  <a:prstClr val="black"/>
                </a:solidFill>
                <a:ea typeface="Calibri"/>
                <a:cs typeface="Times New Roman"/>
              </a:rPr>
              <a:t> 10a = </a:t>
            </a:r>
            <a:r>
              <a:rPr lang="fr-FR" sz="2000" dirty="0">
                <a:solidFill>
                  <a:srgbClr val="00B050"/>
                </a:solidFill>
                <a:ea typeface="Calibri"/>
                <a:cs typeface="Times New Roman"/>
              </a:rPr>
              <a:t>à savoir</a:t>
            </a:r>
            <a:endParaRPr lang="nl-BE" sz="20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4833257" y="-191634"/>
            <a:ext cx="2772227" cy="207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17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DEF9EF"/>
                </a:solidFill>
                <a:latin typeface="Edmondsans Bold" panose="02000000000000000000" pitchFamily="50" charset="0"/>
              </a:rPr>
              <a:t>F11</a:t>
            </a:r>
            <a:endParaRPr lang="nl-BE" dirty="0">
              <a:solidFill>
                <a:srgbClr val="DEF9EF"/>
              </a:solidFill>
              <a:latin typeface="Edmondsans Bold" panose="02000000000000000000" pitchFamily="50" charset="0"/>
            </a:endParaRP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6951861"/>
              </p:ext>
            </p:extLst>
          </p:nvPr>
        </p:nvGraphicFramePr>
        <p:xfrm>
          <a:off x="2094384" y="2350182"/>
          <a:ext cx="8003232" cy="3118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1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111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05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nl-BE" sz="20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Wat is het verschil in het Frans tussen (</a:t>
                      </a:r>
                      <a:r>
                        <a:rPr lang="nl-BE" sz="2000" b="1" u="sng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1) magazijn en (2) winkel?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fr-FR" sz="20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français, quelle est la différence entre </a:t>
                      </a:r>
                      <a:endParaRPr lang="fr-FR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(1) magasin et (2) magazine?</a:t>
                      </a:r>
                      <a:endParaRPr lang="nl-BE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4CA4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(1) magazine et (2) magasin?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arenBoth"/>
                      </a:pPr>
                      <a:r>
                        <a:rPr lang="da-DK" sz="2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magasin et (2) magasin?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fr-FR" sz="2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(1) magazine et (2) magazine?</a:t>
                      </a:r>
                      <a:endParaRPr lang="da-DK" sz="20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kstvak 2"/>
          <p:cNvSpPr txBox="1"/>
          <p:nvPr/>
        </p:nvSpPr>
        <p:spPr>
          <a:xfrm>
            <a:off x="4641723" y="6057625"/>
            <a:ext cx="2908553" cy="42550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fr-FR" sz="2000" dirty="0">
                <a:solidFill>
                  <a:prstClr val="black"/>
                </a:solidFill>
                <a:ea typeface="Calibri"/>
                <a:cs typeface="Times New Roman"/>
              </a:rPr>
              <a:t> 11c = </a:t>
            </a:r>
            <a:r>
              <a:rPr lang="fr-FR" sz="2000" dirty="0">
                <a:solidFill>
                  <a:srgbClr val="00B050"/>
                </a:solidFill>
                <a:ea typeface="Calibri"/>
                <a:cs typeface="Times New Roman"/>
              </a:rPr>
              <a:t>magasin et magasin</a:t>
            </a:r>
            <a:endParaRPr lang="nl-BE" sz="20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4833257" y="-191634"/>
            <a:ext cx="2772227" cy="207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35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DEF9EF"/>
                </a:solidFill>
                <a:latin typeface="Edmondsans Bold" panose="02000000000000000000" pitchFamily="50" charset="0"/>
              </a:rPr>
              <a:t>F7</a:t>
            </a:r>
            <a:endParaRPr lang="nl-BE" dirty="0">
              <a:solidFill>
                <a:srgbClr val="DEF9EF"/>
              </a:solidFill>
              <a:latin typeface="Edmondsans Bold" panose="02000000000000000000" pitchFamily="50" charset="0"/>
            </a:endParaRP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3007041"/>
              </p:ext>
            </p:extLst>
          </p:nvPr>
        </p:nvGraphicFramePr>
        <p:xfrm>
          <a:off x="2094384" y="2350182"/>
          <a:ext cx="8003232" cy="187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25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5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06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48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7297">
                <a:tc gridSpan="4">
                  <a:txBody>
                    <a:bodyPr/>
                    <a:lstStyle/>
                    <a:p>
                      <a:r>
                        <a:rPr lang="nl-BE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Ik weet niet hoe je </a:t>
                      </a:r>
                      <a:r>
                        <a:rPr lang="nl-BE" sz="2000" b="1" u="sng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Maria-Hemelvaartsdag</a:t>
                      </a:r>
                      <a:r>
                        <a:rPr lang="nl-BE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in het Frans</a:t>
                      </a:r>
                      <a:r>
                        <a:rPr lang="nl-BE" sz="20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nl-BE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vertaalt.</a:t>
                      </a:r>
                      <a:endParaRPr lang="nl-BE" sz="20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J’ignore</a:t>
                      </a:r>
                      <a:r>
                        <a:rPr lang="nl-BE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nl-BE" sz="20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comment</a:t>
                      </a:r>
                      <a:r>
                        <a:rPr lang="nl-BE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nl-BE" sz="20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traduire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ascension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en</a:t>
                      </a:r>
                      <a:r>
                        <a:rPr lang="nl-BE" sz="20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nl-BE" sz="2000" baseline="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français</a:t>
                      </a:r>
                      <a:r>
                        <a:rPr lang="nl-BE" sz="20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assumption</a:t>
                      </a:r>
                      <a:endParaRPr lang="nl-BE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ascendance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assomption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4833257" y="-191634"/>
            <a:ext cx="2772227" cy="207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08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DEF9EF"/>
                </a:solidFill>
                <a:latin typeface="Edmondsans Bold" panose="02000000000000000000" pitchFamily="50" charset="0"/>
              </a:rPr>
              <a:t>F12</a:t>
            </a:r>
            <a:endParaRPr lang="nl-BE" dirty="0">
              <a:solidFill>
                <a:srgbClr val="DEF9EF"/>
              </a:solidFill>
              <a:latin typeface="Edmondsans Bold" panose="02000000000000000000" pitchFamily="50" charset="0"/>
            </a:endParaRP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1497287"/>
              </p:ext>
            </p:extLst>
          </p:nvPr>
        </p:nvGraphicFramePr>
        <p:xfrm>
          <a:off x="2217754" y="2350182"/>
          <a:ext cx="8003232" cy="18183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66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9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171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nl-BE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Ik zou graag</a:t>
                      </a:r>
                      <a:r>
                        <a:rPr lang="nl-BE" sz="2000" b="1" kern="12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BE" sz="2000" b="1" u="sng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klok </a:t>
                      </a:r>
                      <a:r>
                        <a:rPr lang="nl-BE" sz="2000" b="1" kern="12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kopen die op de schouw staat.</a:t>
                      </a:r>
                      <a:endParaRPr lang="nl-BE" sz="2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J’aimerais acheter cette/cet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l’horloge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qui</a:t>
                      </a:r>
                      <a:r>
                        <a:rPr lang="fr-FR" sz="20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se trouve </a:t>
                      </a:r>
                      <a:r>
                        <a:rPr lang="fr-FR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sur la cheminée.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la montre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le pendule</a:t>
                      </a:r>
                      <a:endParaRPr lang="nl-BE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kstvak 2"/>
          <p:cNvSpPr txBox="1"/>
          <p:nvPr/>
        </p:nvSpPr>
        <p:spPr>
          <a:xfrm>
            <a:off x="5241439" y="4655414"/>
            <a:ext cx="1709122" cy="44627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fr-FR" sz="2000" dirty="0">
                <a:solidFill>
                  <a:prstClr val="black"/>
                </a:solidFill>
                <a:ea typeface="Calibri"/>
                <a:cs typeface="Times New Roman"/>
              </a:rPr>
              <a:t> 12c = </a:t>
            </a:r>
            <a:r>
              <a:rPr lang="fr-FR" sz="2000" dirty="0">
                <a:solidFill>
                  <a:srgbClr val="00B050"/>
                </a:solidFill>
                <a:ea typeface="Calibri"/>
                <a:cs typeface="Times New Roman"/>
              </a:rPr>
              <a:t>pendule</a:t>
            </a:r>
            <a:endParaRPr lang="nl-BE" sz="20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4833257" y="-191634"/>
            <a:ext cx="2772227" cy="207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473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DEF9EF"/>
                </a:solidFill>
                <a:latin typeface="Edmondsans Bold" panose="02000000000000000000" pitchFamily="50" charset="0"/>
              </a:rPr>
              <a:t>F13</a:t>
            </a:r>
            <a:endParaRPr lang="nl-BE" dirty="0">
              <a:solidFill>
                <a:srgbClr val="DEF9EF"/>
              </a:solidFill>
              <a:latin typeface="Edmondsans Bold" panose="02000000000000000000" pitchFamily="50" charset="0"/>
            </a:endParaRP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2577593"/>
              </p:ext>
            </p:extLst>
          </p:nvPr>
        </p:nvGraphicFramePr>
        <p:xfrm>
          <a:off x="2217754" y="2350182"/>
          <a:ext cx="8003232" cy="150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66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563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nl-BE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Zijn beste vriend was een </a:t>
                      </a:r>
                      <a:r>
                        <a:rPr lang="nl-BE" sz="2000" b="1" u="sng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alcoholist.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Son meilleur ami était un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alcoolique.</a:t>
                      </a:r>
                      <a:endParaRPr lang="nl-BE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4CA4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alcoholiste</a:t>
                      </a: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alcoolisé.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kstvak 5"/>
          <p:cNvSpPr txBox="1"/>
          <p:nvPr/>
        </p:nvSpPr>
        <p:spPr>
          <a:xfrm>
            <a:off x="5093418" y="4325214"/>
            <a:ext cx="2005164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sz="2000" dirty="0">
                <a:solidFill>
                  <a:prstClr val="black"/>
                </a:solidFill>
              </a:rPr>
              <a:t>F13a = </a:t>
            </a:r>
            <a:r>
              <a:rPr lang="fr-FR" sz="2000" dirty="0">
                <a:solidFill>
                  <a:srgbClr val="00B050"/>
                </a:solidFill>
                <a:ea typeface="Calibri"/>
                <a:cs typeface="Times New Roman"/>
              </a:rPr>
              <a:t>alcoolique</a:t>
            </a:r>
            <a:endParaRPr lang="nl-BE" sz="20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4833257" y="-191634"/>
            <a:ext cx="2772227" cy="207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01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DEF9EF"/>
                </a:solidFill>
                <a:latin typeface="Edmondsans Bold" panose="02000000000000000000" pitchFamily="50" charset="0"/>
              </a:rPr>
              <a:t>F14</a:t>
            </a:r>
            <a:endParaRPr lang="nl-BE" dirty="0">
              <a:solidFill>
                <a:srgbClr val="DEF9EF"/>
              </a:solidFill>
              <a:latin typeface="Edmondsans Bold" panose="02000000000000000000" pitchFamily="50" charset="0"/>
            </a:endParaRP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148302"/>
              </p:ext>
            </p:extLst>
          </p:nvPr>
        </p:nvGraphicFramePr>
        <p:xfrm>
          <a:off x="2217754" y="2350182"/>
          <a:ext cx="8003232" cy="150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8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nl-BE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 is verwarming in alle </a:t>
                      </a:r>
                      <a:r>
                        <a:rPr lang="nl-BE" sz="2000" b="1" u="sng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kamers</a:t>
                      </a:r>
                      <a:r>
                        <a:rPr lang="nl-BE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van het huis.</a:t>
                      </a:r>
                      <a:endParaRPr lang="nl-BE" sz="2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 y a du chauffage dans tous/toutes 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chambres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la maison.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  <a:latin typeface="+mn-lt"/>
                          <a:ea typeface="Calibri"/>
                          <a:cs typeface="Times New Roman"/>
                        </a:rPr>
                        <a:t>locaux</a:t>
                      </a:r>
                      <a:endParaRPr lang="nl-BE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pièces</a:t>
                      </a:r>
                      <a:endParaRPr lang="nl-BE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kstvak 2"/>
          <p:cNvSpPr txBox="1"/>
          <p:nvPr/>
        </p:nvSpPr>
        <p:spPr>
          <a:xfrm>
            <a:off x="5338421" y="4325214"/>
            <a:ext cx="1515158" cy="44627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fr-FR" sz="2000" dirty="0">
                <a:solidFill>
                  <a:prstClr val="black"/>
                </a:solidFill>
                <a:ea typeface="Calibri"/>
                <a:cs typeface="Times New Roman"/>
              </a:rPr>
              <a:t> 14c = </a:t>
            </a:r>
            <a:r>
              <a:rPr lang="fr-FR" sz="2000" dirty="0">
                <a:solidFill>
                  <a:srgbClr val="00B050"/>
                </a:solidFill>
                <a:ea typeface="Calibri"/>
                <a:cs typeface="Times New Roman"/>
              </a:rPr>
              <a:t>pièces</a:t>
            </a:r>
            <a:endParaRPr lang="nl-BE" sz="2000" dirty="0">
              <a:solidFill>
                <a:srgbClr val="00B050"/>
              </a:solidFill>
              <a:ea typeface="Calibri"/>
              <a:cs typeface="Times New Roman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4833257" y="-191634"/>
            <a:ext cx="2772227" cy="207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07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DEF9EF"/>
                </a:solidFill>
                <a:latin typeface="Edmondsans Bold" panose="02000000000000000000" pitchFamily="50" charset="0"/>
              </a:rPr>
              <a:t>F15</a:t>
            </a:r>
            <a:endParaRPr lang="nl-BE" dirty="0">
              <a:solidFill>
                <a:srgbClr val="DEF9EF"/>
              </a:solidFill>
              <a:latin typeface="Edmondsans Bold" panose="02000000000000000000" pitchFamily="50" charset="0"/>
            </a:endParaRP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8327199"/>
              </p:ext>
            </p:extLst>
          </p:nvPr>
        </p:nvGraphicFramePr>
        <p:xfrm>
          <a:off x="2217754" y="2350182"/>
          <a:ext cx="8003232" cy="150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8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08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nl-BE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Hij is </a:t>
                      </a:r>
                      <a:r>
                        <a:rPr lang="nl-BE" sz="2000" b="1" u="sng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ernstig</a:t>
                      </a:r>
                      <a:r>
                        <a:rPr lang="nl-BE" sz="20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BE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verwond door het</a:t>
                      </a:r>
                      <a:r>
                        <a:rPr lang="nl-BE" sz="2000" b="1" kern="12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ongeval.</a:t>
                      </a:r>
                      <a:endParaRPr lang="nl-BE" sz="2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 est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graveleusement</a:t>
                      </a:r>
                      <a:endParaRPr lang="fr-FR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blessé par l’accident.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gravement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grièvement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kstvak 2"/>
          <p:cNvSpPr txBox="1"/>
          <p:nvPr/>
        </p:nvSpPr>
        <p:spPr>
          <a:xfrm>
            <a:off x="5073797" y="4325214"/>
            <a:ext cx="2044406" cy="44627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fr-FR" sz="2000" dirty="0">
                <a:solidFill>
                  <a:prstClr val="black"/>
                </a:solidFill>
                <a:ea typeface="Calibri"/>
                <a:cs typeface="Times New Roman"/>
              </a:rPr>
              <a:t> 15c = </a:t>
            </a:r>
            <a:r>
              <a:rPr lang="fr-FR" sz="2000" dirty="0">
                <a:solidFill>
                  <a:srgbClr val="00B050"/>
                </a:solidFill>
                <a:ea typeface="Calibri"/>
                <a:cs typeface="Times New Roman"/>
              </a:rPr>
              <a:t>grièvement</a:t>
            </a:r>
            <a:endParaRPr lang="nl-BE" sz="2000" dirty="0">
              <a:solidFill>
                <a:srgbClr val="00B050"/>
              </a:solidFill>
              <a:ea typeface="Calibri"/>
              <a:cs typeface="Times New Roman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4833257" y="-191634"/>
            <a:ext cx="2772227" cy="207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9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DEF9EF"/>
                </a:solidFill>
                <a:latin typeface="Edmondsans Bold" panose="02000000000000000000" pitchFamily="50" charset="0"/>
              </a:rPr>
              <a:t>I16</a:t>
            </a:r>
            <a:endParaRPr lang="nl-BE" dirty="0">
              <a:solidFill>
                <a:srgbClr val="DEF9EF"/>
              </a:solidFill>
              <a:latin typeface="Edmondsans Bold" panose="02000000000000000000" pitchFamily="50" charset="0"/>
            </a:endParaRP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6712680"/>
              </p:ext>
            </p:extLst>
          </p:nvPr>
        </p:nvGraphicFramePr>
        <p:xfrm>
          <a:off x="2217754" y="2350182"/>
          <a:ext cx="8003232" cy="19047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0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484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</a:t>
                      </a:r>
                      <a:r>
                        <a:rPr lang="nl-BE" sz="2000" b="1" u="sng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kaarsjes</a:t>
                      </a:r>
                      <a:r>
                        <a:rPr lang="nl-BE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op de taart uitblazen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spegnere le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bugie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sulla torta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candeline</a:t>
                      </a:r>
                      <a:endParaRPr lang="nl-BE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>
                          <a:effectLst/>
                          <a:latin typeface="+mn-lt"/>
                          <a:ea typeface="Calibri"/>
                          <a:cs typeface="Times New Roman"/>
                        </a:rPr>
                        <a:t>candeliere</a:t>
                      </a:r>
                      <a:endParaRPr lang="nl-BE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candelette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kstvak 2"/>
          <p:cNvSpPr txBox="1"/>
          <p:nvPr/>
        </p:nvSpPr>
        <p:spPr>
          <a:xfrm>
            <a:off x="5274496" y="4741774"/>
            <a:ext cx="1889748" cy="44627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fr-FR" sz="2000" dirty="0">
                <a:solidFill>
                  <a:prstClr val="black"/>
                </a:solidFill>
                <a:ea typeface="Calibri"/>
                <a:cs typeface="Times New Roman"/>
              </a:rPr>
              <a:t> 16b = </a:t>
            </a:r>
            <a:r>
              <a:rPr lang="it-IT" sz="2000" dirty="0">
                <a:solidFill>
                  <a:srgbClr val="00B050"/>
                </a:solidFill>
                <a:ea typeface="Calibri"/>
                <a:cs typeface="Times New Roman"/>
              </a:rPr>
              <a:t>candeline</a:t>
            </a:r>
            <a:endParaRPr lang="nl-BE" sz="20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4833257" y="-191634"/>
            <a:ext cx="2772227" cy="207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063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DEF9EF"/>
                </a:solidFill>
                <a:latin typeface="Edmondsans Bold" panose="02000000000000000000" pitchFamily="50" charset="0"/>
              </a:rPr>
              <a:t>I17</a:t>
            </a:r>
            <a:endParaRPr lang="nl-BE" dirty="0">
              <a:solidFill>
                <a:srgbClr val="DEF9EF"/>
              </a:solidFill>
              <a:latin typeface="Edmondsans Bold" panose="02000000000000000000" pitchFamily="50" charset="0"/>
            </a:endParaRP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2941685"/>
              </p:ext>
            </p:extLst>
          </p:nvPr>
        </p:nvGraphicFramePr>
        <p:xfrm>
          <a:off x="2217754" y="2350182"/>
          <a:ext cx="8003232" cy="187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04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046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nl-BE" sz="2000" b="1" u="sng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</a:t>
                      </a:r>
                      <a:r>
                        <a:rPr lang="nl-BE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glas</a:t>
                      </a:r>
                      <a:endParaRPr lang="nl-BE" sz="2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vetro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matto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opaco</a:t>
                      </a:r>
                      <a:endParaRPr lang="nl-BE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opale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dullo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kstvak 2"/>
          <p:cNvSpPr txBox="1"/>
          <p:nvPr/>
        </p:nvSpPr>
        <p:spPr>
          <a:xfrm>
            <a:off x="5338677" y="4696054"/>
            <a:ext cx="1514645" cy="44627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fr-FR" sz="2000" dirty="0">
                <a:solidFill>
                  <a:prstClr val="black"/>
                </a:solidFill>
                <a:ea typeface="Calibri"/>
                <a:cs typeface="Times New Roman"/>
              </a:rPr>
              <a:t> 17b = </a:t>
            </a:r>
            <a:r>
              <a:rPr lang="it-IT" sz="2000" dirty="0">
                <a:solidFill>
                  <a:srgbClr val="00B050"/>
                </a:solidFill>
                <a:ea typeface="Calibri"/>
                <a:cs typeface="Times New Roman"/>
              </a:rPr>
              <a:t>opaco</a:t>
            </a:r>
            <a:endParaRPr lang="nl-BE" sz="20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4833257" y="-191634"/>
            <a:ext cx="2772227" cy="207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68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DEF9EF"/>
                </a:solidFill>
                <a:latin typeface="Edmondsans Bold" panose="02000000000000000000" pitchFamily="50" charset="0"/>
              </a:rPr>
              <a:t>I18</a:t>
            </a:r>
            <a:endParaRPr lang="nl-BE" dirty="0">
              <a:solidFill>
                <a:srgbClr val="DEF9EF"/>
              </a:solidFill>
              <a:latin typeface="Edmondsans Bold" panose="02000000000000000000" pitchFamily="50" charset="0"/>
            </a:endParaRP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2343201"/>
              </p:ext>
            </p:extLst>
          </p:nvPr>
        </p:nvGraphicFramePr>
        <p:xfrm>
          <a:off x="2282370" y="2261887"/>
          <a:ext cx="7874000" cy="187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49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94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396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nl-BE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een elektrisch </a:t>
                      </a:r>
                      <a:r>
                        <a:rPr lang="nl-BE" sz="2000" b="1" u="sng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fornuis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una fornace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con piastra elettrica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un fornaio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un fornello</a:t>
                      </a:r>
                      <a:endParaRPr lang="nl-BE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un forneo</a:t>
                      </a:r>
                      <a:endParaRPr lang="nl-BE" sz="20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kstvak 2"/>
          <p:cNvSpPr txBox="1"/>
          <p:nvPr/>
        </p:nvSpPr>
        <p:spPr>
          <a:xfrm>
            <a:off x="5098258" y="4762598"/>
            <a:ext cx="1995483" cy="44627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fr-FR" sz="2000" dirty="0">
                <a:solidFill>
                  <a:prstClr val="black"/>
                </a:solidFill>
                <a:ea typeface="Calibri"/>
                <a:cs typeface="Times New Roman"/>
              </a:rPr>
              <a:t> 18c = </a:t>
            </a:r>
            <a:r>
              <a:rPr lang="it-IT" sz="2000" dirty="0">
                <a:solidFill>
                  <a:srgbClr val="00B050"/>
                </a:solidFill>
                <a:ea typeface="Calibri"/>
                <a:cs typeface="Times New Roman"/>
              </a:rPr>
              <a:t>un fornello</a:t>
            </a:r>
            <a:endParaRPr lang="nl-BE" sz="20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4833257" y="-191634"/>
            <a:ext cx="2772227" cy="207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75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DEF9EF"/>
                </a:solidFill>
                <a:latin typeface="Edmondsans Bold" panose="02000000000000000000" pitchFamily="50" charset="0"/>
              </a:rPr>
              <a:t>I19</a:t>
            </a:r>
            <a:endParaRPr lang="nl-BE" dirty="0">
              <a:solidFill>
                <a:srgbClr val="DEF9EF"/>
              </a:solidFill>
              <a:latin typeface="Edmondsans Bold" panose="02000000000000000000" pitchFamily="50" charset="0"/>
            </a:endParaRP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9635433"/>
              </p:ext>
            </p:extLst>
          </p:nvPr>
        </p:nvGraphicFramePr>
        <p:xfrm>
          <a:off x="3123026" y="2224315"/>
          <a:ext cx="6192688" cy="150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4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2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244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nl-BE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</a:t>
                      </a:r>
                      <a:r>
                        <a:rPr lang="nl-BE" sz="2000" b="1" u="sng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fresco’s</a:t>
                      </a:r>
                      <a:r>
                        <a:rPr lang="nl-BE" sz="2000" b="1" u="non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BE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zijn goed bewaard gebleven</a:t>
                      </a:r>
                      <a:endParaRPr lang="nl-BE" sz="2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Gli affreschi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 sono conservati bene.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 frasche</a:t>
                      </a:r>
                      <a:endParaRPr lang="nl-BE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freschi 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kstvak 2"/>
          <p:cNvSpPr txBox="1"/>
          <p:nvPr/>
        </p:nvSpPr>
        <p:spPr>
          <a:xfrm>
            <a:off x="5188959" y="4200591"/>
            <a:ext cx="2060821" cy="44627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fr-FR" sz="2000" dirty="0">
                <a:solidFill>
                  <a:prstClr val="black"/>
                </a:solidFill>
                <a:ea typeface="Calibri"/>
                <a:cs typeface="Times New Roman"/>
              </a:rPr>
              <a:t> 19a = </a:t>
            </a:r>
            <a:r>
              <a:rPr lang="it-IT" sz="2000" dirty="0">
                <a:solidFill>
                  <a:srgbClr val="00B050"/>
                </a:solidFill>
              </a:rPr>
              <a:t>gli affreschi</a:t>
            </a:r>
            <a:endParaRPr lang="nl-BE" sz="2400" dirty="0">
              <a:solidFill>
                <a:srgbClr val="00B050"/>
              </a:solidFill>
              <a:ea typeface="Calibri"/>
              <a:cs typeface="Times New Roman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4833257" y="-191634"/>
            <a:ext cx="2772227" cy="207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8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DEF9EF"/>
                </a:solidFill>
                <a:latin typeface="Edmondsans Bold" panose="02000000000000000000" pitchFamily="50" charset="0"/>
              </a:rPr>
              <a:t>I20</a:t>
            </a:r>
            <a:endParaRPr lang="nl-BE" dirty="0">
              <a:solidFill>
                <a:srgbClr val="DEF9EF"/>
              </a:solidFill>
              <a:latin typeface="Edmondsans Bold" panose="02000000000000000000" pitchFamily="50" charset="0"/>
            </a:endParaRP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1766498"/>
              </p:ext>
            </p:extLst>
          </p:nvPr>
        </p:nvGraphicFramePr>
        <p:xfrm>
          <a:off x="2094384" y="2350182"/>
          <a:ext cx="8003232" cy="187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2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nl-BE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iemand uitknijpen als een </a:t>
                      </a:r>
                      <a:r>
                        <a:rPr lang="nl-BE" sz="20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citroen</a:t>
                      </a:r>
                      <a:endParaRPr lang="nl-BE" sz="2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spremere q.no come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 citrino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4CA4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una citronella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un limoncello 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un limone</a:t>
                      </a:r>
                      <a:endParaRPr lang="nl-BE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kstvak 2"/>
          <p:cNvSpPr txBox="1"/>
          <p:nvPr/>
        </p:nvSpPr>
        <p:spPr>
          <a:xfrm>
            <a:off x="5131633" y="4696054"/>
            <a:ext cx="1928733" cy="44627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fr-FR" sz="2000" dirty="0">
                <a:solidFill>
                  <a:prstClr val="black"/>
                </a:solidFill>
                <a:ea typeface="Calibri"/>
                <a:cs typeface="Times New Roman"/>
              </a:rPr>
              <a:t> 20d = </a:t>
            </a:r>
            <a:r>
              <a:rPr lang="it-IT" sz="2000" dirty="0">
                <a:solidFill>
                  <a:srgbClr val="00B050"/>
                </a:solidFill>
                <a:ea typeface="Calibri"/>
                <a:cs typeface="Times New Roman"/>
              </a:rPr>
              <a:t>un limone</a:t>
            </a:r>
            <a:endParaRPr lang="nl-BE" sz="20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4833257" y="-191634"/>
            <a:ext cx="2772227" cy="207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91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DEF9EF"/>
                </a:solidFill>
                <a:latin typeface="Edmondsans Bold" panose="02000000000000000000" pitchFamily="50" charset="0"/>
              </a:rPr>
              <a:t>I21</a:t>
            </a:r>
            <a:endParaRPr lang="nl-BE" dirty="0">
              <a:solidFill>
                <a:srgbClr val="DEF9EF"/>
              </a:solidFill>
              <a:latin typeface="Edmondsans Bold" panose="02000000000000000000" pitchFamily="50" charset="0"/>
            </a:endParaRP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4899418"/>
              </p:ext>
            </p:extLst>
          </p:nvPr>
        </p:nvGraphicFramePr>
        <p:xfrm>
          <a:off x="2217754" y="2350182"/>
          <a:ext cx="8003232" cy="187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86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724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nl-BE" sz="2000" b="1" u="sng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het stof</a:t>
                      </a:r>
                      <a:r>
                        <a:rPr lang="nl-BE" sz="20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BE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afnemen</a:t>
                      </a:r>
                      <a:endParaRPr lang="nl-BE" sz="2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togliere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polvere</a:t>
                      </a:r>
                      <a:endParaRPr lang="nl-BE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4CA4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 polverone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sostanza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</a:t>
                      </a:r>
                      <a:endParaRPr lang="nl-BE" sz="2000" i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stoffa</a:t>
                      </a: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kstvak 2"/>
          <p:cNvSpPr txBox="1"/>
          <p:nvPr/>
        </p:nvSpPr>
        <p:spPr>
          <a:xfrm>
            <a:off x="5272380" y="4696054"/>
            <a:ext cx="1893980" cy="44627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fr-FR" sz="2000" dirty="0">
                <a:solidFill>
                  <a:prstClr val="black"/>
                </a:solidFill>
                <a:ea typeface="Calibri"/>
                <a:cs typeface="Times New Roman"/>
              </a:rPr>
              <a:t> 21a = </a:t>
            </a:r>
            <a:r>
              <a:rPr lang="it-IT" sz="2000" dirty="0">
                <a:solidFill>
                  <a:srgbClr val="00B050"/>
                </a:solidFill>
              </a:rPr>
              <a:t>la polvere</a:t>
            </a:r>
            <a:endParaRPr lang="nl-BE" sz="2400" dirty="0">
              <a:solidFill>
                <a:srgbClr val="00B050"/>
              </a:solidFill>
              <a:ea typeface="Calibri"/>
              <a:cs typeface="Times New Roman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4833257" y="-191634"/>
            <a:ext cx="2772227" cy="207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933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0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1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2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3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4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5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6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7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8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9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20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21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22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23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24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25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26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27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28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29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0.xml><?xml version="1.0" encoding="utf-8"?>
<a:theme xmlns:a="http://schemas.openxmlformats.org/drawingml/2006/main" name="30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1.xml><?xml version="1.0" encoding="utf-8"?>
<a:theme xmlns:a="http://schemas.openxmlformats.org/drawingml/2006/main" name="31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2.xml><?xml version="1.0" encoding="utf-8"?>
<a:theme xmlns:a="http://schemas.openxmlformats.org/drawingml/2006/main" name="32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3.xml><?xml version="1.0" encoding="utf-8"?>
<a:theme xmlns:a="http://schemas.openxmlformats.org/drawingml/2006/main" name="33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4.xml><?xml version="1.0" encoding="utf-8"?>
<a:theme xmlns:a="http://schemas.openxmlformats.org/drawingml/2006/main" name="34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5.xml><?xml version="1.0" encoding="utf-8"?>
<a:theme xmlns:a="http://schemas.openxmlformats.org/drawingml/2006/main" name="35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6.xml><?xml version="1.0" encoding="utf-8"?>
<a:theme xmlns:a="http://schemas.openxmlformats.org/drawingml/2006/main" name="36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7.xml><?xml version="1.0" encoding="utf-8"?>
<a:theme xmlns:a="http://schemas.openxmlformats.org/drawingml/2006/main" name="37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8.xml><?xml version="1.0" encoding="utf-8"?>
<a:theme xmlns:a="http://schemas.openxmlformats.org/drawingml/2006/main" name="38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9.xml><?xml version="1.0" encoding="utf-8"?>
<a:theme xmlns:a="http://schemas.openxmlformats.org/drawingml/2006/main" name="39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0.xml><?xml version="1.0" encoding="utf-8"?>
<a:theme xmlns:a="http://schemas.openxmlformats.org/drawingml/2006/main" name="40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1.xml><?xml version="1.0" encoding="utf-8"?>
<a:theme xmlns:a="http://schemas.openxmlformats.org/drawingml/2006/main" name="41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2.xml><?xml version="1.0" encoding="utf-8"?>
<a:theme xmlns:a="http://schemas.openxmlformats.org/drawingml/2006/main" name="42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3.xml><?xml version="1.0" encoding="utf-8"?>
<a:theme xmlns:a="http://schemas.openxmlformats.org/drawingml/2006/main" name="43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4.xml><?xml version="1.0" encoding="utf-8"?>
<a:theme xmlns:a="http://schemas.openxmlformats.org/drawingml/2006/main" name="44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5.xml><?xml version="1.0" encoding="utf-8"?>
<a:theme xmlns:a="http://schemas.openxmlformats.org/drawingml/2006/main" name="45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6.xml><?xml version="1.0" encoding="utf-8"?>
<a:theme xmlns:a="http://schemas.openxmlformats.org/drawingml/2006/main" name="46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7.xml><?xml version="1.0" encoding="utf-8"?>
<a:theme xmlns:a="http://schemas.openxmlformats.org/drawingml/2006/main" name="47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8.xml><?xml version="1.0" encoding="utf-8"?>
<a:theme xmlns:a="http://schemas.openxmlformats.org/drawingml/2006/main" name="48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9.xml><?xml version="1.0" encoding="utf-8"?>
<a:theme xmlns:a="http://schemas.openxmlformats.org/drawingml/2006/main" name="49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0.xml><?xml version="1.0" encoding="utf-8"?>
<a:theme xmlns:a="http://schemas.openxmlformats.org/drawingml/2006/main" name="50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1.xml><?xml version="1.0" encoding="utf-8"?>
<a:theme xmlns:a="http://schemas.openxmlformats.org/drawingml/2006/main" name="51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2.xml><?xml version="1.0" encoding="utf-8"?>
<a:theme xmlns:a="http://schemas.openxmlformats.org/drawingml/2006/main" name="52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3.xml><?xml version="1.0" encoding="utf-8"?>
<a:theme xmlns:a="http://schemas.openxmlformats.org/drawingml/2006/main" name="53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4.xml><?xml version="1.0" encoding="utf-8"?>
<a:theme xmlns:a="http://schemas.openxmlformats.org/drawingml/2006/main" name="54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5.xml><?xml version="1.0" encoding="utf-8"?>
<a:theme xmlns:a="http://schemas.openxmlformats.org/drawingml/2006/main" name="55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6.xml><?xml version="1.0" encoding="utf-8"?>
<a:theme xmlns:a="http://schemas.openxmlformats.org/drawingml/2006/main" name="56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7.xml><?xml version="1.0" encoding="utf-8"?>
<a:theme xmlns:a="http://schemas.openxmlformats.org/drawingml/2006/main" name="57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8.xml><?xml version="1.0" encoding="utf-8"?>
<a:theme xmlns:a="http://schemas.openxmlformats.org/drawingml/2006/main" name="58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9.xml><?xml version="1.0" encoding="utf-8"?>
<a:theme xmlns:a="http://schemas.openxmlformats.org/drawingml/2006/main" name="59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0.xml><?xml version="1.0" encoding="utf-8"?>
<a:theme xmlns:a="http://schemas.openxmlformats.org/drawingml/2006/main" name="60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1.xml><?xml version="1.0" encoding="utf-8"?>
<a:theme xmlns:a="http://schemas.openxmlformats.org/drawingml/2006/main" name="61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2.xml><?xml version="1.0" encoding="utf-8"?>
<a:theme xmlns:a="http://schemas.openxmlformats.org/drawingml/2006/main" name="62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3.xml><?xml version="1.0" encoding="utf-8"?>
<a:theme xmlns:a="http://schemas.openxmlformats.org/drawingml/2006/main" name="63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4.xml><?xml version="1.0" encoding="utf-8"?>
<a:theme xmlns:a="http://schemas.openxmlformats.org/drawingml/2006/main" name="64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5.xml><?xml version="1.0" encoding="utf-8"?>
<a:theme xmlns:a="http://schemas.openxmlformats.org/drawingml/2006/main" name="65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6.xml><?xml version="1.0" encoding="utf-8"?>
<a:theme xmlns:a="http://schemas.openxmlformats.org/drawingml/2006/main" name="66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7.xml><?xml version="1.0" encoding="utf-8"?>
<a:theme xmlns:a="http://schemas.openxmlformats.org/drawingml/2006/main" name="67_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8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9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D5ED3504C1BE489E8CDFD85BCB6ED2" ma:contentTypeVersion="8" ma:contentTypeDescription="Crée un document." ma:contentTypeScope="" ma:versionID="899f0bc4a0227bbbc5bbf95a2329826f">
  <xsd:schema xmlns:xsd="http://www.w3.org/2001/XMLSchema" xmlns:xs="http://www.w3.org/2001/XMLSchema" xmlns:p="http://schemas.microsoft.com/office/2006/metadata/properties" xmlns:ns2="a5540cd1-566d-4936-bf15-c8ddba77f172" xmlns:ns3="bdc71ea3-69bf-4dde-a4f3-b9646373a0b2" targetNamespace="http://schemas.microsoft.com/office/2006/metadata/properties" ma:root="true" ma:fieldsID="11883bab30264ba1117b376313c53a08" ns2:_="" ns3:_="">
    <xsd:import namespace="a5540cd1-566d-4936-bf15-c8ddba77f172"/>
    <xsd:import namespace="bdc71ea3-69bf-4dde-a4f3-b9646373a0b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Over_x0020_de_x0020_inhoud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540cd1-566d-4936-bf15-c8ddba77f1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Over_x0020_de_x0020_inhoud" ma:index="13" nillable="true" ma:displayName="Over de inhoud" ma:description="Wat staat er in dit document?" ma:internalName="Over_x0020_de_x0020_inhoud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c71ea3-69bf-4dde-a4f3-b9646373a0b2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ver_x0020_de_x0020_inhoud xmlns="a5540cd1-566d-4936-bf15-c8ddba77f172" xsi:nil="true"/>
  </documentManagement>
</p:properties>
</file>

<file path=customXml/itemProps1.xml><?xml version="1.0" encoding="utf-8"?>
<ds:datastoreItem xmlns:ds="http://schemas.openxmlformats.org/officeDocument/2006/customXml" ds:itemID="{E611E6DD-E8C2-4F35-92C2-9579D4A4D2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5540cd1-566d-4936-bf15-c8ddba77f172"/>
    <ds:schemaRef ds:uri="bdc71ea3-69bf-4dde-a4f3-b9646373a0b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A01622C-5A82-4758-8A99-F3A3AA6D4B3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37B640B-27C1-47A1-96B4-D31996D53B02}">
  <ds:schemaRefs>
    <ds:schemaRef ds:uri="http://schemas.microsoft.com/office/2006/metadata/properties"/>
    <ds:schemaRef ds:uri="http://schemas.microsoft.com/office/infopath/2007/PartnerControls"/>
    <ds:schemaRef ds:uri="a5540cd1-566d-4936-bf15-c8ddba77f17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1109</TotalTime>
  <Words>4021</Words>
  <Application>Microsoft Office PowerPoint</Application>
  <PresentationFormat>Grand écran</PresentationFormat>
  <Paragraphs>2139</Paragraphs>
  <Slides>154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68</vt:i4>
      </vt:variant>
      <vt:variant>
        <vt:lpstr>Titres des diapositives</vt:lpstr>
      </vt:variant>
      <vt:variant>
        <vt:i4>154</vt:i4>
      </vt:variant>
    </vt:vector>
  </HeadingPairs>
  <TitlesOfParts>
    <vt:vector size="222" baseType="lpstr">
      <vt:lpstr>1_Kantoorthema</vt:lpstr>
      <vt:lpstr>2_Kantoorthema</vt:lpstr>
      <vt:lpstr>3_Kantoorthema</vt:lpstr>
      <vt:lpstr>4_Kantoorthema</vt:lpstr>
      <vt:lpstr>5_Kantoorthema</vt:lpstr>
      <vt:lpstr>6_Kantoorthema</vt:lpstr>
      <vt:lpstr>7_Kantoorthema</vt:lpstr>
      <vt:lpstr>8_Kantoorthema</vt:lpstr>
      <vt:lpstr>9_Kantoorthema</vt:lpstr>
      <vt:lpstr>10_Kantoorthema</vt:lpstr>
      <vt:lpstr>11_Kantoorthema</vt:lpstr>
      <vt:lpstr>12_Kantoorthema</vt:lpstr>
      <vt:lpstr>13_Kantoorthema</vt:lpstr>
      <vt:lpstr>14_Kantoorthema</vt:lpstr>
      <vt:lpstr>15_Kantoorthema</vt:lpstr>
      <vt:lpstr>16_Kantoorthema</vt:lpstr>
      <vt:lpstr>17_Kantoorthema</vt:lpstr>
      <vt:lpstr>18_Kantoorthema</vt:lpstr>
      <vt:lpstr>19_Kantoorthema</vt:lpstr>
      <vt:lpstr>20_Kantoorthema</vt:lpstr>
      <vt:lpstr>21_Kantoorthema</vt:lpstr>
      <vt:lpstr>22_Kantoorthema</vt:lpstr>
      <vt:lpstr>23_Kantoorthema</vt:lpstr>
      <vt:lpstr>24_Kantoorthema</vt:lpstr>
      <vt:lpstr>25_Kantoorthema</vt:lpstr>
      <vt:lpstr>26_Kantoorthema</vt:lpstr>
      <vt:lpstr>27_Kantoorthema</vt:lpstr>
      <vt:lpstr>28_Kantoorthema</vt:lpstr>
      <vt:lpstr>29_Kantoorthema</vt:lpstr>
      <vt:lpstr>30_Kantoorthema</vt:lpstr>
      <vt:lpstr>31_Kantoorthema</vt:lpstr>
      <vt:lpstr>32_Kantoorthema</vt:lpstr>
      <vt:lpstr>33_Kantoorthema</vt:lpstr>
      <vt:lpstr>34_Kantoorthema</vt:lpstr>
      <vt:lpstr>35_Kantoorthema</vt:lpstr>
      <vt:lpstr>36_Kantoorthema</vt:lpstr>
      <vt:lpstr>37_Kantoorthema</vt:lpstr>
      <vt:lpstr>38_Kantoorthema</vt:lpstr>
      <vt:lpstr>39_Kantoorthema</vt:lpstr>
      <vt:lpstr>40_Kantoorthema</vt:lpstr>
      <vt:lpstr>41_Kantoorthema</vt:lpstr>
      <vt:lpstr>42_Kantoorthema</vt:lpstr>
      <vt:lpstr>43_Kantoorthema</vt:lpstr>
      <vt:lpstr>44_Kantoorthema</vt:lpstr>
      <vt:lpstr>45_Kantoorthema</vt:lpstr>
      <vt:lpstr>46_Kantoorthema</vt:lpstr>
      <vt:lpstr>47_Kantoorthema</vt:lpstr>
      <vt:lpstr>48_Kantoorthema</vt:lpstr>
      <vt:lpstr>49_Kantoorthema</vt:lpstr>
      <vt:lpstr>50_Kantoorthema</vt:lpstr>
      <vt:lpstr>51_Kantoorthema</vt:lpstr>
      <vt:lpstr>52_Kantoorthema</vt:lpstr>
      <vt:lpstr>53_Kantoorthema</vt:lpstr>
      <vt:lpstr>54_Kantoorthema</vt:lpstr>
      <vt:lpstr>55_Kantoorthema</vt:lpstr>
      <vt:lpstr>56_Kantoorthema</vt:lpstr>
      <vt:lpstr>57_Kantoorthema</vt:lpstr>
      <vt:lpstr>58_Kantoorthema</vt:lpstr>
      <vt:lpstr>59_Kantoorthema</vt:lpstr>
      <vt:lpstr>60_Kantoorthema</vt:lpstr>
      <vt:lpstr>61_Kantoorthema</vt:lpstr>
      <vt:lpstr>62_Kantoorthema</vt:lpstr>
      <vt:lpstr>63_Kantoorthema</vt:lpstr>
      <vt:lpstr>64_Kantoorthema</vt:lpstr>
      <vt:lpstr>65_Kantoorthema</vt:lpstr>
      <vt:lpstr>66_Kantoorthema</vt:lpstr>
      <vt:lpstr>67_Kantoorthema</vt:lpstr>
      <vt:lpstr>Kantoorthema</vt:lpstr>
      <vt:lpstr>De Grote Valse Vrienden Quiz</vt:lpstr>
      <vt:lpstr>Ronde met meerkeuzevragen</vt:lpstr>
      <vt:lpstr>F1</vt:lpstr>
      <vt:lpstr>F2</vt:lpstr>
      <vt:lpstr>F3</vt:lpstr>
      <vt:lpstr>F4</vt:lpstr>
      <vt:lpstr>F5</vt:lpstr>
      <vt:lpstr>F6</vt:lpstr>
      <vt:lpstr>F7</vt:lpstr>
      <vt:lpstr>F8</vt:lpstr>
      <vt:lpstr>F9</vt:lpstr>
      <vt:lpstr>F10</vt:lpstr>
      <vt:lpstr>F11</vt:lpstr>
      <vt:lpstr>F12</vt:lpstr>
      <vt:lpstr>F13</vt:lpstr>
      <vt:lpstr>F14</vt:lpstr>
      <vt:lpstr>F15</vt:lpstr>
      <vt:lpstr>I16</vt:lpstr>
      <vt:lpstr>I17</vt:lpstr>
      <vt:lpstr>I18</vt:lpstr>
      <vt:lpstr>I19</vt:lpstr>
      <vt:lpstr>I20</vt:lpstr>
      <vt:lpstr>I21</vt:lpstr>
      <vt:lpstr>I22</vt:lpstr>
      <vt:lpstr>I23</vt:lpstr>
      <vt:lpstr>I24</vt:lpstr>
      <vt:lpstr>I25</vt:lpstr>
      <vt:lpstr>I26</vt:lpstr>
      <vt:lpstr>I27</vt:lpstr>
      <vt:lpstr>I28</vt:lpstr>
      <vt:lpstr>I29</vt:lpstr>
      <vt:lpstr>I30</vt:lpstr>
      <vt:lpstr>D31</vt:lpstr>
      <vt:lpstr>D32</vt:lpstr>
      <vt:lpstr>D33</vt:lpstr>
      <vt:lpstr>D34</vt:lpstr>
      <vt:lpstr>D35</vt:lpstr>
      <vt:lpstr>D36</vt:lpstr>
      <vt:lpstr>D37</vt:lpstr>
      <vt:lpstr>D38</vt:lpstr>
      <vt:lpstr>D39</vt:lpstr>
      <vt:lpstr>D40</vt:lpstr>
      <vt:lpstr>D41</vt:lpstr>
      <vt:lpstr>D42</vt:lpstr>
      <vt:lpstr>D43</vt:lpstr>
      <vt:lpstr>D44</vt:lpstr>
      <vt:lpstr>D45</vt:lpstr>
      <vt:lpstr>E46</vt:lpstr>
      <vt:lpstr>E47</vt:lpstr>
      <vt:lpstr>E48</vt:lpstr>
      <vt:lpstr>E49</vt:lpstr>
      <vt:lpstr>E50</vt:lpstr>
      <vt:lpstr>E51</vt:lpstr>
      <vt:lpstr>E52</vt:lpstr>
      <vt:lpstr>E53</vt:lpstr>
      <vt:lpstr>E54</vt:lpstr>
      <vt:lpstr>E55</vt:lpstr>
      <vt:lpstr>E56</vt:lpstr>
      <vt:lpstr>E57</vt:lpstr>
      <vt:lpstr>E58</vt:lpstr>
      <vt:lpstr>E59</vt:lpstr>
      <vt:lpstr>E60</vt:lpstr>
      <vt:lpstr>S61</vt:lpstr>
      <vt:lpstr>S62</vt:lpstr>
      <vt:lpstr>S63</vt:lpstr>
      <vt:lpstr>S64</vt:lpstr>
      <vt:lpstr>S65</vt:lpstr>
      <vt:lpstr>S66</vt:lpstr>
      <vt:lpstr>S67</vt:lpstr>
      <vt:lpstr>S68</vt:lpstr>
      <vt:lpstr>S69</vt:lpstr>
      <vt:lpstr>S70</vt:lpstr>
      <vt:lpstr>S71</vt:lpstr>
      <vt:lpstr>S72</vt:lpstr>
      <vt:lpstr>S73</vt:lpstr>
      <vt:lpstr>S74</vt:lpstr>
      <vt:lpstr>S75</vt:lpstr>
      <vt:lpstr>Ronde met meerkeuzevragen</vt:lpstr>
      <vt:lpstr>F1</vt:lpstr>
      <vt:lpstr>F2</vt:lpstr>
      <vt:lpstr>F3</vt:lpstr>
      <vt:lpstr>F4 </vt:lpstr>
      <vt:lpstr>F5</vt:lpstr>
      <vt:lpstr>F6</vt:lpstr>
      <vt:lpstr>F7</vt:lpstr>
      <vt:lpstr>F8</vt:lpstr>
      <vt:lpstr>F9</vt:lpstr>
      <vt:lpstr>F10</vt:lpstr>
      <vt:lpstr>F11</vt:lpstr>
      <vt:lpstr>F12</vt:lpstr>
      <vt:lpstr>F13</vt:lpstr>
      <vt:lpstr>F14</vt:lpstr>
      <vt:lpstr>F15</vt:lpstr>
      <vt:lpstr>I16</vt:lpstr>
      <vt:lpstr>I17</vt:lpstr>
      <vt:lpstr>I18</vt:lpstr>
      <vt:lpstr>I19</vt:lpstr>
      <vt:lpstr>I20</vt:lpstr>
      <vt:lpstr>I21</vt:lpstr>
      <vt:lpstr>I22</vt:lpstr>
      <vt:lpstr>I23</vt:lpstr>
      <vt:lpstr>I24</vt:lpstr>
      <vt:lpstr>I25</vt:lpstr>
      <vt:lpstr>I26</vt:lpstr>
      <vt:lpstr>I27</vt:lpstr>
      <vt:lpstr>I28</vt:lpstr>
      <vt:lpstr>I29</vt:lpstr>
      <vt:lpstr>I30</vt:lpstr>
      <vt:lpstr>D31</vt:lpstr>
      <vt:lpstr>D32</vt:lpstr>
      <vt:lpstr>D33</vt:lpstr>
      <vt:lpstr>D34</vt:lpstr>
      <vt:lpstr>D35</vt:lpstr>
      <vt:lpstr>D36</vt:lpstr>
      <vt:lpstr>D37</vt:lpstr>
      <vt:lpstr>D38</vt:lpstr>
      <vt:lpstr>D39</vt:lpstr>
      <vt:lpstr>D40</vt:lpstr>
      <vt:lpstr>D41</vt:lpstr>
      <vt:lpstr>D42</vt:lpstr>
      <vt:lpstr>D43</vt:lpstr>
      <vt:lpstr>D44</vt:lpstr>
      <vt:lpstr>D45</vt:lpstr>
      <vt:lpstr>E46</vt:lpstr>
      <vt:lpstr>E47</vt:lpstr>
      <vt:lpstr>E48</vt:lpstr>
      <vt:lpstr>E49</vt:lpstr>
      <vt:lpstr>E50</vt:lpstr>
      <vt:lpstr>E51</vt:lpstr>
      <vt:lpstr>E52</vt:lpstr>
      <vt:lpstr>E53</vt:lpstr>
      <vt:lpstr>E54</vt:lpstr>
      <vt:lpstr>E55</vt:lpstr>
      <vt:lpstr>E56</vt:lpstr>
      <vt:lpstr>E57</vt:lpstr>
      <vt:lpstr>E58</vt:lpstr>
      <vt:lpstr>E59</vt:lpstr>
      <vt:lpstr>E60</vt:lpstr>
      <vt:lpstr>S61</vt:lpstr>
      <vt:lpstr>S62</vt:lpstr>
      <vt:lpstr>S63</vt:lpstr>
      <vt:lpstr>S64</vt:lpstr>
      <vt:lpstr>S65</vt:lpstr>
      <vt:lpstr>S66</vt:lpstr>
      <vt:lpstr>S67</vt:lpstr>
      <vt:lpstr>S68</vt:lpstr>
      <vt:lpstr>S69</vt:lpstr>
      <vt:lpstr>S70</vt:lpstr>
      <vt:lpstr>S71</vt:lpstr>
      <vt:lpstr>S72</vt:lpstr>
      <vt:lpstr>S73</vt:lpstr>
      <vt:lpstr>S74</vt:lpstr>
      <vt:lpstr>S75</vt:lpstr>
      <vt:lpstr>Bronnen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Familie Neckebroeck</dc:creator>
  <cp:lastModifiedBy>Familie Neckebroeck</cp:lastModifiedBy>
  <cp:revision>110</cp:revision>
  <dcterms:created xsi:type="dcterms:W3CDTF">2018-05-27T12:56:42Z</dcterms:created>
  <dcterms:modified xsi:type="dcterms:W3CDTF">2018-06-14T13:19:05Z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0x010100AFD5ED3504C1BE489E8CDFD85BCB6ED2</vt:lpwstr>
  </property>
</Properties>
</file>